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
  </p:notesMasterIdLst>
  <p:handoutMasterIdLst>
    <p:handoutMasterId r:id="rId4"/>
  </p:handoutMasterIdLst>
  <p:sldIdLst>
    <p:sldId id="433" r:id="rId2"/>
  </p:sldIdLst>
  <p:sldSz cx="6858000" cy="9144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A9AC"/>
    <a:srgbClr val="4B3900"/>
    <a:srgbClr val="D5D10E"/>
    <a:srgbClr val="87B2D8"/>
    <a:srgbClr val="C0C0C0"/>
    <a:srgbClr val="B2B2B2"/>
    <a:srgbClr val="3E2B04"/>
    <a:srgbClr val="8DAFCD"/>
    <a:srgbClr val="8DAF57"/>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7551" autoAdjust="0"/>
    <p:restoredTop sz="94660" autoAdjust="0"/>
  </p:normalViewPr>
  <p:slideViewPr>
    <p:cSldViewPr>
      <p:cViewPr varScale="1">
        <p:scale>
          <a:sx n="84" d="100"/>
          <a:sy n="84" d="100"/>
        </p:scale>
        <p:origin x="3696" y="84"/>
      </p:cViewPr>
      <p:guideLst>
        <p:guide orient="horz" pos="2880"/>
        <p:guide pos="216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66" d="100"/>
          <a:sy n="66" d="100"/>
        </p:scale>
        <p:origin x="-1524" y="336"/>
      </p:cViewPr>
      <p:guideLst>
        <p:guide orient="horz" pos="2928"/>
        <p:guide pos="216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46" tIns="46473" rIns="92946" bIns="46473" numCol="1" anchor="t" anchorCtr="0" compatLnSpc="1">
            <a:prstTxWarp prst="textNoShape">
              <a:avLst/>
            </a:prstTxWarp>
          </a:bodyPr>
          <a:lstStyle>
            <a:lvl1pPr defTabSz="929114">
              <a:defRPr sz="1200"/>
            </a:lvl1pPr>
          </a:lstStyle>
          <a:p>
            <a:pPr>
              <a:defRPr/>
            </a:pPr>
            <a:endParaRPr lang="en-US"/>
          </a:p>
        </p:txBody>
      </p:sp>
      <p:sp>
        <p:nvSpPr>
          <p:cNvPr id="6147" name="Rectangle 3"/>
          <p:cNvSpPr>
            <a:spLocks noGrp="1" noChangeArrowheads="1"/>
          </p:cNvSpPr>
          <p:nvPr>
            <p:ph type="dt" sz="quarter" idx="1"/>
          </p:nvPr>
        </p:nvSpPr>
        <p:spPr bwMode="auto">
          <a:xfrm>
            <a:off x="3885904" y="1"/>
            <a:ext cx="2972097"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46" tIns="46473" rIns="92946" bIns="46473" numCol="1" anchor="t" anchorCtr="0" compatLnSpc="1">
            <a:prstTxWarp prst="textNoShape">
              <a:avLst/>
            </a:prstTxWarp>
          </a:bodyPr>
          <a:lstStyle>
            <a:lvl1pPr algn="r" defTabSz="929114">
              <a:defRPr sz="1200"/>
            </a:lvl1pPr>
          </a:lstStyle>
          <a:p>
            <a:pPr>
              <a:defRPr/>
            </a:pPr>
            <a:endParaRPr lang="en-US"/>
          </a:p>
        </p:txBody>
      </p:sp>
      <p:sp>
        <p:nvSpPr>
          <p:cNvPr id="6148" name="Rectangle 4"/>
          <p:cNvSpPr>
            <a:spLocks noGrp="1" noChangeArrowheads="1"/>
          </p:cNvSpPr>
          <p:nvPr>
            <p:ph type="ftr" sz="quarter" idx="2"/>
          </p:nvPr>
        </p:nvSpPr>
        <p:spPr bwMode="auto">
          <a:xfrm>
            <a:off x="1" y="8830658"/>
            <a:ext cx="2972098" cy="46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46" tIns="46473" rIns="92946" bIns="46473" numCol="1" anchor="b" anchorCtr="0" compatLnSpc="1">
            <a:prstTxWarp prst="textNoShape">
              <a:avLst/>
            </a:prstTxWarp>
          </a:bodyPr>
          <a:lstStyle>
            <a:lvl1pPr defTabSz="929114">
              <a:defRPr sz="1200"/>
            </a:lvl1pPr>
          </a:lstStyle>
          <a:p>
            <a:pPr>
              <a:defRPr/>
            </a:pPr>
            <a:endParaRPr lang="en-US"/>
          </a:p>
        </p:txBody>
      </p:sp>
      <p:sp>
        <p:nvSpPr>
          <p:cNvPr id="6149" name="Rectangle 5"/>
          <p:cNvSpPr>
            <a:spLocks noGrp="1" noChangeArrowheads="1"/>
          </p:cNvSpPr>
          <p:nvPr>
            <p:ph type="sldNum" sz="quarter" idx="3"/>
          </p:nvPr>
        </p:nvSpPr>
        <p:spPr bwMode="auto">
          <a:xfrm>
            <a:off x="3885904" y="8830658"/>
            <a:ext cx="2972097" cy="46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46" tIns="46473" rIns="92946" bIns="46473" numCol="1" anchor="b" anchorCtr="0" compatLnSpc="1">
            <a:prstTxWarp prst="textNoShape">
              <a:avLst/>
            </a:prstTxWarp>
          </a:bodyPr>
          <a:lstStyle>
            <a:lvl1pPr algn="r" defTabSz="929114">
              <a:defRPr sz="1200"/>
            </a:lvl1pPr>
          </a:lstStyle>
          <a:p>
            <a:pPr>
              <a:defRPr/>
            </a:pPr>
            <a:fld id="{0E4252AD-5F53-4B14-A731-759D5C8F5C32}" type="slidenum">
              <a:rPr lang="en-US"/>
              <a:pPr>
                <a:defRPr/>
              </a:pPr>
              <a:t>‹#›</a:t>
            </a:fld>
            <a:endParaRPr lang="en-US"/>
          </a:p>
        </p:txBody>
      </p:sp>
    </p:spTree>
    <p:extLst>
      <p:ext uri="{BB962C8B-B14F-4D97-AF65-F5344CB8AC3E}">
        <p14:creationId xmlns:p14="http://schemas.microsoft.com/office/powerpoint/2010/main" val="38220842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72098"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46" tIns="46473" rIns="92946" bIns="46473" numCol="1" anchor="t" anchorCtr="0" compatLnSpc="1">
            <a:prstTxWarp prst="textNoShape">
              <a:avLst/>
            </a:prstTxWarp>
          </a:bodyPr>
          <a:lstStyle>
            <a:lvl1pPr defTabSz="929114">
              <a:defRPr sz="1200"/>
            </a:lvl1pPr>
          </a:lstStyle>
          <a:p>
            <a:pPr>
              <a:defRPr/>
            </a:pPr>
            <a:endParaRPr lang="en-US"/>
          </a:p>
        </p:txBody>
      </p:sp>
      <p:sp>
        <p:nvSpPr>
          <p:cNvPr id="3075" name="Rectangle 3"/>
          <p:cNvSpPr>
            <a:spLocks noGrp="1" noChangeArrowheads="1"/>
          </p:cNvSpPr>
          <p:nvPr>
            <p:ph type="dt" idx="1"/>
          </p:nvPr>
        </p:nvSpPr>
        <p:spPr bwMode="auto">
          <a:xfrm>
            <a:off x="3885904" y="1"/>
            <a:ext cx="2972097"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46" tIns="46473" rIns="92946" bIns="46473" numCol="1" anchor="t" anchorCtr="0" compatLnSpc="1">
            <a:prstTxWarp prst="textNoShape">
              <a:avLst/>
            </a:prstTxWarp>
          </a:bodyPr>
          <a:lstStyle>
            <a:lvl1pPr algn="r" defTabSz="929114">
              <a:defRPr sz="1200"/>
            </a:lvl1pPr>
          </a:lstStyle>
          <a:p>
            <a:pPr>
              <a:defRPr/>
            </a:pPr>
            <a:endParaRPr lang="en-US"/>
          </a:p>
        </p:txBody>
      </p:sp>
      <p:sp>
        <p:nvSpPr>
          <p:cNvPr id="77828" name="Rectangle 4"/>
          <p:cNvSpPr>
            <a:spLocks noGrp="1" noRot="1" noChangeAspect="1" noChangeArrowheads="1" noTextEdit="1"/>
          </p:cNvSpPr>
          <p:nvPr>
            <p:ph type="sldImg" idx="2"/>
          </p:nvPr>
        </p:nvSpPr>
        <p:spPr bwMode="auto">
          <a:xfrm>
            <a:off x="2122488" y="696913"/>
            <a:ext cx="2614612"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3805" y="4416099"/>
            <a:ext cx="5030391" cy="418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46" tIns="46473" rIns="92946" bIns="4647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1" y="8830658"/>
            <a:ext cx="2972098" cy="46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46" tIns="46473" rIns="92946" bIns="46473" numCol="1" anchor="b" anchorCtr="0" compatLnSpc="1">
            <a:prstTxWarp prst="textNoShape">
              <a:avLst/>
            </a:prstTxWarp>
          </a:bodyPr>
          <a:lstStyle>
            <a:lvl1pPr defTabSz="929114">
              <a:defRPr sz="1200"/>
            </a:lvl1pPr>
          </a:lstStyle>
          <a:p>
            <a:pPr>
              <a:defRPr/>
            </a:pPr>
            <a:endParaRPr lang="en-US"/>
          </a:p>
        </p:txBody>
      </p:sp>
      <p:sp>
        <p:nvSpPr>
          <p:cNvPr id="3079" name="Rectangle 7"/>
          <p:cNvSpPr>
            <a:spLocks noGrp="1" noChangeArrowheads="1"/>
          </p:cNvSpPr>
          <p:nvPr>
            <p:ph type="sldNum" sz="quarter" idx="5"/>
          </p:nvPr>
        </p:nvSpPr>
        <p:spPr bwMode="auto">
          <a:xfrm>
            <a:off x="3885904" y="8830658"/>
            <a:ext cx="2972097" cy="46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46" tIns="46473" rIns="92946" bIns="46473" numCol="1" anchor="b" anchorCtr="0" compatLnSpc="1">
            <a:prstTxWarp prst="textNoShape">
              <a:avLst/>
            </a:prstTxWarp>
          </a:bodyPr>
          <a:lstStyle>
            <a:lvl1pPr algn="r" defTabSz="929114">
              <a:defRPr sz="1200"/>
            </a:lvl1pPr>
          </a:lstStyle>
          <a:p>
            <a:pPr>
              <a:defRPr/>
            </a:pPr>
            <a:fld id="{8C6B34EA-7676-40A6-A0F2-2E7B090E81B1}" type="slidenum">
              <a:rPr lang="en-US"/>
              <a:pPr>
                <a:defRPr/>
              </a:pPr>
              <a:t>‹#›</a:t>
            </a:fld>
            <a:endParaRPr lang="en-US"/>
          </a:p>
        </p:txBody>
      </p:sp>
    </p:spTree>
    <p:extLst>
      <p:ext uri="{BB962C8B-B14F-4D97-AF65-F5344CB8AC3E}">
        <p14:creationId xmlns:p14="http://schemas.microsoft.com/office/powerpoint/2010/main" val="41035662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3475" name="Rectangle 3"/>
          <p:cNvSpPr>
            <a:spLocks noGrp="1" noChangeArrowheads="1"/>
          </p:cNvSpPr>
          <p:nvPr>
            <p:ph type="ctrTitle"/>
          </p:nvPr>
        </p:nvSpPr>
        <p:spPr>
          <a:xfrm>
            <a:off x="514350" y="1219200"/>
            <a:ext cx="6172200" cy="1524000"/>
          </a:xfrm>
          <a:noFill/>
          <a:ln w="12700" cap="rnd">
            <a:solidFill>
              <a:srgbClr val="87B2D8"/>
            </a:solidFill>
            <a:prstDash val="sysDot"/>
            <a:miter lim="800000"/>
            <a:headEnd/>
            <a:tailEnd/>
          </a:ln>
        </p:spPr>
        <p:txBody>
          <a:bodyPr/>
          <a:lstStyle>
            <a:lvl1pPr>
              <a:defRPr>
                <a:solidFill>
                  <a:srgbClr val="4B3900"/>
                </a:solidFill>
                <a:latin typeface="Futura Medium" pitchFamily="34" charset="0"/>
              </a:defRPr>
            </a:lvl1pPr>
          </a:lstStyle>
          <a:p>
            <a:pPr lvl="0"/>
            <a:r>
              <a:rPr lang="en-US" noProof="0" dirty="0"/>
              <a:t>Click to edit Master title style</a:t>
            </a:r>
          </a:p>
        </p:txBody>
      </p:sp>
      <p:sp>
        <p:nvSpPr>
          <p:cNvPr id="4" name="Line 2"/>
          <p:cNvSpPr>
            <a:spLocks noChangeShapeType="1"/>
          </p:cNvSpPr>
          <p:nvPr/>
        </p:nvSpPr>
        <p:spPr bwMode="auto">
          <a:xfrm>
            <a:off x="5867400" y="3124200"/>
            <a:ext cx="0" cy="3048000"/>
          </a:xfrm>
          <a:prstGeom prst="line">
            <a:avLst/>
          </a:prstGeom>
          <a:noFill/>
          <a:ln w="12700" cap="rnd">
            <a:solidFill>
              <a:srgbClr val="4B39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Rectangle 7"/>
          <p:cNvSpPr>
            <a:spLocks noChangeArrowheads="1"/>
          </p:cNvSpPr>
          <p:nvPr/>
        </p:nvSpPr>
        <p:spPr bwMode="auto">
          <a:xfrm>
            <a:off x="0" y="8610600"/>
            <a:ext cx="6858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defRPr/>
            </a:pPr>
            <a:r>
              <a:rPr lang="en-US" sz="1000" dirty="0">
                <a:solidFill>
                  <a:srgbClr val="3E2B04"/>
                </a:solidFill>
                <a:effectLst>
                  <a:outerShdw blurRad="38100" dist="38100" dir="2700000" algn="tl">
                    <a:srgbClr val="C0C0C0"/>
                  </a:outerShdw>
                </a:effectLst>
                <a:latin typeface="Univers Condensed" panose="020B0606020202060204" pitchFamily="34" charset="0"/>
              </a:rPr>
              <a:t>16830 Ventura Boulevard, Suite 343 Encino, CA 91436</a:t>
            </a:r>
          </a:p>
          <a:p>
            <a:pPr algn="r" eaLnBrk="0" hangingPunct="0">
              <a:defRPr/>
            </a:pPr>
            <a:r>
              <a:rPr lang="en-US" sz="1000" dirty="0">
                <a:solidFill>
                  <a:srgbClr val="3E2B04"/>
                </a:solidFill>
                <a:effectLst>
                  <a:outerShdw blurRad="38100" dist="38100" dir="2700000" algn="tl">
                    <a:srgbClr val="C0C0C0"/>
                  </a:outerShdw>
                </a:effectLst>
                <a:latin typeface="Univers Condensed" panose="020B0606020202060204" pitchFamily="34" charset="0"/>
              </a:rPr>
              <a:t>(818) 907-1178 O | (818) 907-1187 F</a:t>
            </a:r>
          </a:p>
          <a:p>
            <a:pPr algn="r" eaLnBrk="0" hangingPunct="0">
              <a:defRPr/>
            </a:pPr>
            <a:r>
              <a:rPr lang="en-US" sz="1000" dirty="0">
                <a:solidFill>
                  <a:srgbClr val="3E2B04"/>
                </a:solidFill>
                <a:effectLst>
                  <a:outerShdw blurRad="38100" dist="38100" dir="2700000" algn="tl">
                    <a:srgbClr val="C0C0C0"/>
                  </a:outerShdw>
                </a:effectLst>
                <a:latin typeface="Univers Condensed" panose="020B0606020202060204" pitchFamily="34" charset="0"/>
              </a:rPr>
              <a:t> www.theexecutiveadvisory.com</a:t>
            </a:r>
          </a:p>
        </p:txBody>
      </p:sp>
      <p:sp>
        <p:nvSpPr>
          <p:cNvPr id="233476" name="Rectangle 4"/>
          <p:cNvSpPr>
            <a:spLocks noGrp="1" noChangeArrowheads="1"/>
          </p:cNvSpPr>
          <p:nvPr>
            <p:ph type="subTitle" idx="1"/>
          </p:nvPr>
        </p:nvSpPr>
        <p:spPr>
          <a:xfrm>
            <a:off x="514350" y="3149600"/>
            <a:ext cx="5143500" cy="2438400"/>
          </a:xfrm>
          <a:ln w="12700" cap="rnd">
            <a:solidFill>
              <a:srgbClr val="D5D10E"/>
            </a:solidFill>
            <a:prstDash val="sysDot"/>
            <a:miter lim="800000"/>
            <a:headEnd/>
            <a:tailEnd/>
          </a:ln>
        </p:spPr>
        <p:txBody>
          <a:bodyPr/>
          <a:lstStyle>
            <a:lvl1pPr marL="0" indent="0" algn="r">
              <a:buFontTx/>
              <a:buNone/>
              <a:defRPr sz="2800">
                <a:solidFill>
                  <a:srgbClr val="4B3900"/>
                </a:solidFill>
                <a:latin typeface="Univers Condensed" panose="020B0606020202060204" pitchFamily="34" charset="0"/>
              </a:defRPr>
            </a:lvl1pPr>
          </a:lstStyle>
          <a:p>
            <a:pPr lvl="0"/>
            <a:r>
              <a:rPr lang="en-US" noProof="0" dirty="0"/>
              <a:t>Click to edit Master subtitle style</a:t>
            </a:r>
          </a:p>
        </p:txBody>
      </p:sp>
      <p:sp>
        <p:nvSpPr>
          <p:cNvPr id="11" name="Rectangle 8"/>
          <p:cNvSpPr>
            <a:spLocks noGrp="1" noChangeArrowheads="1"/>
          </p:cNvSpPr>
          <p:nvPr>
            <p:ph type="dt" sz="quarter" idx="10"/>
          </p:nvPr>
        </p:nvSpPr>
        <p:spPr bwMode="auto">
          <a:xfrm>
            <a:off x="3429000" y="5715000"/>
            <a:ext cx="2209800" cy="381000"/>
          </a:xfrm>
          <a:prstGeom prst="rect">
            <a:avLst/>
          </a:prstGeom>
          <a:ln w="12700" cap="rnd">
            <a:solidFill>
              <a:srgbClr val="D5D10E"/>
            </a:solidFill>
            <a:prstDash val="sysDot"/>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4B3900"/>
                </a:solidFill>
                <a:latin typeface="Univers Condensed" panose="020B0606020202060204" pitchFamily="34" charset="0"/>
              </a:defRPr>
            </a:lvl1pPr>
          </a:lstStyle>
          <a:p>
            <a:pPr>
              <a:defRPr/>
            </a:pPr>
            <a:endParaRPr lang="en-US" dirty="0"/>
          </a:p>
        </p:txBody>
      </p:sp>
      <p:sp>
        <p:nvSpPr>
          <p:cNvPr id="5" name="Rectangle 4"/>
          <p:cNvSpPr/>
          <p:nvPr userDrawn="1"/>
        </p:nvSpPr>
        <p:spPr bwMode="auto">
          <a:xfrm>
            <a:off x="1066801" y="76200"/>
            <a:ext cx="5791199" cy="91440"/>
          </a:xfrm>
          <a:prstGeom prst="rect">
            <a:avLst/>
          </a:prstGeom>
          <a:solidFill>
            <a:srgbClr val="87B2D8"/>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3" name="Rectangle 12"/>
          <p:cNvSpPr/>
          <p:nvPr userDrawn="1"/>
        </p:nvSpPr>
        <p:spPr bwMode="auto">
          <a:xfrm>
            <a:off x="1066800" y="167640"/>
            <a:ext cx="5791199" cy="457200"/>
          </a:xfrm>
          <a:prstGeom prst="rect">
            <a:avLst/>
          </a:prstGeom>
          <a:solidFill>
            <a:srgbClr val="D5D10E"/>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86100" y="7915275"/>
            <a:ext cx="3695700" cy="695325"/>
          </a:xfrm>
          <a:prstGeom prst="rect">
            <a:avLst/>
          </a:prstGeom>
        </p:spPr>
      </p:pic>
      <p:pic>
        <p:nvPicPr>
          <p:cNvPr id="61442"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44126"/>
            <a:ext cx="1066800" cy="1327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274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solidFill>
                  <a:schemeClr val="tx1"/>
                </a:solidFill>
                <a:latin typeface="Univers Condensed" panose="020B0606020202060204" pitchFamily="34" charset="0"/>
              </a:defRPr>
            </a:lvl1pPr>
            <a:lvl2pPr>
              <a:defRPr>
                <a:solidFill>
                  <a:schemeClr val="tx1"/>
                </a:solidFill>
                <a:latin typeface="Univers Condensed" panose="020B0606020202060204" pitchFamily="34" charset="0"/>
              </a:defRPr>
            </a:lvl2pPr>
            <a:lvl3pPr>
              <a:defRPr>
                <a:solidFill>
                  <a:schemeClr val="tx1"/>
                </a:solidFill>
                <a:latin typeface="Univers Condensed" panose="020B0606020202060204" pitchFamily="34" charset="0"/>
              </a:defRPr>
            </a:lvl3pPr>
            <a:lvl4pPr>
              <a:defRPr>
                <a:solidFill>
                  <a:schemeClr val="tx1"/>
                </a:solidFill>
                <a:latin typeface="Univers Condensed" panose="020B0606020202060204" pitchFamily="34" charset="0"/>
              </a:defRPr>
            </a:lvl4pPr>
            <a:lvl5pPr>
              <a:defRPr>
                <a:solidFill>
                  <a:schemeClr val="tx1"/>
                </a:solidFill>
                <a:latin typeface="Univers Condensed" panose="020B060602020206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solidFill>
                  <a:schemeClr val="tx1"/>
                </a:solidFill>
                <a:latin typeface="Univers Condensed" panose="020B0606020202060204" pitchFamily="34" charset="0"/>
              </a:defRPr>
            </a:lvl1pPr>
          </a:lstStyle>
          <a:p>
            <a:pPr>
              <a:defRPr/>
            </a:pPr>
            <a:fld id="{EA1E7BE8-5442-4DC7-BB10-4B81E1B7304D}" type="slidenum">
              <a:rPr lang="en-US" smtClean="0"/>
              <a:pPr>
                <a:defRPr/>
              </a:pPr>
              <a:t>‹#›</a:t>
            </a:fld>
            <a:endParaRPr lang="en-US"/>
          </a:p>
        </p:txBody>
      </p:sp>
    </p:spTree>
    <p:extLst>
      <p:ext uri="{BB962C8B-B14F-4D97-AF65-F5344CB8AC3E}">
        <p14:creationId xmlns:p14="http://schemas.microsoft.com/office/powerpoint/2010/main" val="4045568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00638" y="762000"/>
            <a:ext cx="1585912" cy="7772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762000"/>
            <a:ext cx="4605338" cy="7772400"/>
          </a:xfrm>
        </p:spPr>
        <p:txBody>
          <a:bodyPr vert="eaVert"/>
          <a:lstStyle>
            <a:lvl1pPr>
              <a:defRPr>
                <a:solidFill>
                  <a:schemeClr val="tx1"/>
                </a:solidFill>
                <a:latin typeface="Univers Condensed" panose="020B0606020202060204" pitchFamily="34" charset="0"/>
              </a:defRPr>
            </a:lvl1pPr>
            <a:lvl2pPr>
              <a:defRPr>
                <a:solidFill>
                  <a:schemeClr val="tx1"/>
                </a:solidFill>
                <a:latin typeface="Univers Condensed" panose="020B0606020202060204" pitchFamily="34" charset="0"/>
              </a:defRPr>
            </a:lvl2pPr>
            <a:lvl3pPr>
              <a:defRPr>
                <a:solidFill>
                  <a:schemeClr val="tx1"/>
                </a:solidFill>
                <a:latin typeface="Univers Condensed" panose="020B0606020202060204" pitchFamily="34" charset="0"/>
              </a:defRPr>
            </a:lvl3pPr>
            <a:lvl4pPr>
              <a:defRPr>
                <a:solidFill>
                  <a:schemeClr val="tx1"/>
                </a:solidFill>
                <a:latin typeface="Univers Condensed" panose="020B0606020202060204" pitchFamily="34" charset="0"/>
              </a:defRPr>
            </a:lvl4pPr>
            <a:lvl5pPr>
              <a:defRPr>
                <a:solidFill>
                  <a:schemeClr val="tx1"/>
                </a:solidFill>
                <a:latin typeface="Univers Condensed" panose="020B060602020206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solidFill>
                  <a:schemeClr val="tx1"/>
                </a:solidFill>
                <a:latin typeface="Univers Condensed" panose="020B0606020202060204" pitchFamily="34" charset="0"/>
              </a:defRPr>
            </a:lvl1pPr>
          </a:lstStyle>
          <a:p>
            <a:pPr>
              <a:defRPr/>
            </a:pPr>
            <a:fld id="{69AAA551-641B-47F5-84B6-089B267E4EB5}" type="slidenum">
              <a:rPr lang="en-US" smtClean="0"/>
              <a:pPr>
                <a:defRPr/>
              </a:pPr>
              <a:t>‹#›</a:t>
            </a:fld>
            <a:endParaRPr lang="en-US"/>
          </a:p>
        </p:txBody>
      </p:sp>
    </p:spTree>
    <p:extLst>
      <p:ext uri="{BB962C8B-B14F-4D97-AF65-F5344CB8AC3E}">
        <p14:creationId xmlns:p14="http://schemas.microsoft.com/office/powerpoint/2010/main" val="999116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762000"/>
            <a:ext cx="6343650" cy="1219200"/>
          </a:xfrm>
        </p:spPr>
        <p:txBody>
          <a:bodyPr/>
          <a:lstStyle/>
          <a:p>
            <a:r>
              <a:rPr lang="en-US"/>
              <a:t>Click to edit Master title style</a:t>
            </a:r>
          </a:p>
        </p:txBody>
      </p:sp>
      <p:sp>
        <p:nvSpPr>
          <p:cNvPr id="3" name="Text Placeholder 2"/>
          <p:cNvSpPr>
            <a:spLocks noGrp="1"/>
          </p:cNvSpPr>
          <p:nvPr>
            <p:ph type="body" sz="half" idx="1"/>
          </p:nvPr>
        </p:nvSpPr>
        <p:spPr>
          <a:xfrm>
            <a:off x="342900" y="2133600"/>
            <a:ext cx="3095625" cy="6400800"/>
          </a:xfrm>
        </p:spPr>
        <p:txBody>
          <a:bodyPr/>
          <a:lstStyle>
            <a:lvl1pPr>
              <a:defRPr>
                <a:solidFill>
                  <a:schemeClr val="tx1"/>
                </a:solidFill>
                <a:latin typeface="Univers Condensed" panose="020B0606020202060204" pitchFamily="34" charset="0"/>
              </a:defRPr>
            </a:lvl1pPr>
            <a:lvl2pPr>
              <a:defRPr>
                <a:solidFill>
                  <a:schemeClr val="tx1"/>
                </a:solidFill>
                <a:latin typeface="Univers Condensed" panose="020B0606020202060204" pitchFamily="34" charset="0"/>
              </a:defRPr>
            </a:lvl2pPr>
            <a:lvl3pPr>
              <a:defRPr>
                <a:solidFill>
                  <a:schemeClr val="tx1"/>
                </a:solidFill>
                <a:latin typeface="Univers Condensed" panose="020B0606020202060204" pitchFamily="34" charset="0"/>
              </a:defRPr>
            </a:lvl3pPr>
            <a:lvl4pPr>
              <a:defRPr>
                <a:solidFill>
                  <a:schemeClr val="tx1"/>
                </a:solidFill>
                <a:latin typeface="Univers Condensed" panose="020B0606020202060204" pitchFamily="34" charset="0"/>
              </a:defRPr>
            </a:lvl4pPr>
            <a:lvl5pPr>
              <a:defRPr>
                <a:solidFill>
                  <a:schemeClr val="tx1"/>
                </a:solidFill>
                <a:latin typeface="Univers Condensed" panose="020B060602020206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90925" y="2133600"/>
            <a:ext cx="3095625" cy="6400800"/>
          </a:xfrm>
        </p:spPr>
        <p:txBody>
          <a:bodyPr/>
          <a:lstStyle>
            <a:lvl1pPr>
              <a:defRPr>
                <a:solidFill>
                  <a:schemeClr val="tx1"/>
                </a:solidFill>
                <a:latin typeface="Univers Condensed" panose="020B0606020202060204" pitchFamily="34" charset="0"/>
              </a:defRPr>
            </a:lvl1pPr>
            <a:lvl2pPr>
              <a:defRPr>
                <a:solidFill>
                  <a:schemeClr val="tx1"/>
                </a:solidFill>
                <a:latin typeface="Univers Condensed" panose="020B0606020202060204" pitchFamily="34" charset="0"/>
              </a:defRPr>
            </a:lvl2pPr>
            <a:lvl3pPr>
              <a:defRPr>
                <a:solidFill>
                  <a:schemeClr val="tx1"/>
                </a:solidFill>
                <a:latin typeface="Univers Condensed" panose="020B0606020202060204" pitchFamily="34" charset="0"/>
              </a:defRPr>
            </a:lvl3pPr>
            <a:lvl4pPr>
              <a:defRPr>
                <a:solidFill>
                  <a:schemeClr val="tx1"/>
                </a:solidFill>
                <a:latin typeface="Univers Condensed" panose="020B0606020202060204" pitchFamily="34" charset="0"/>
              </a:defRPr>
            </a:lvl4pPr>
            <a:lvl5pPr>
              <a:defRPr>
                <a:solidFill>
                  <a:schemeClr val="tx1"/>
                </a:solidFill>
                <a:latin typeface="Univers Condensed" panose="020B060602020206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sz="1000">
                <a:solidFill>
                  <a:schemeClr val="tx1"/>
                </a:solidFill>
                <a:latin typeface="Univers Condensed" panose="020B0606020202060204" pitchFamily="34" charset="0"/>
              </a:defRPr>
            </a:lvl1pPr>
          </a:lstStyle>
          <a:p>
            <a:pPr>
              <a:defRPr/>
            </a:pPr>
            <a:fld id="{E617B5B3-712B-4A3F-8473-5E27A7CF4876}" type="slidenum">
              <a:rPr lang="en-US" smtClean="0"/>
              <a:pPr>
                <a:defRPr/>
              </a:pPr>
              <a:t>‹#›</a:t>
            </a:fld>
            <a:endParaRPr lang="en-US"/>
          </a:p>
        </p:txBody>
      </p:sp>
    </p:spTree>
    <p:extLst>
      <p:ext uri="{BB962C8B-B14F-4D97-AF65-F5344CB8AC3E}">
        <p14:creationId xmlns:p14="http://schemas.microsoft.com/office/powerpoint/2010/main" val="1205516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latin typeface="Univers Condensed" panose="020B0606020202060204" pitchFamily="34" charset="0"/>
              </a:defRPr>
            </a:lvl1pPr>
            <a:lvl2pPr>
              <a:defRPr>
                <a:latin typeface="Univers Condensed" panose="020B0606020202060204" pitchFamily="34" charset="0"/>
              </a:defRPr>
            </a:lvl2pPr>
            <a:lvl3pPr>
              <a:defRPr>
                <a:latin typeface="Univers Condensed" panose="020B0606020202060204" pitchFamily="34" charset="0"/>
              </a:defRPr>
            </a:lvl3pPr>
            <a:lvl4pPr>
              <a:defRPr>
                <a:latin typeface="Univers Condensed" panose="020B0606020202060204" pitchFamily="34" charset="0"/>
              </a:defRPr>
            </a:lvl4pPr>
            <a:lvl5pPr>
              <a:defRPr>
                <a:latin typeface="Univers Condensed" panose="020B060602020206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sz="1000">
                <a:solidFill>
                  <a:schemeClr val="tx1"/>
                </a:solidFill>
                <a:latin typeface="Univers Condensed" panose="020B0606020202060204" pitchFamily="34" charset="0"/>
              </a:defRPr>
            </a:lvl1pPr>
          </a:lstStyle>
          <a:p>
            <a:pPr>
              <a:defRPr/>
            </a:pPr>
            <a:fld id="{62A55925-82EF-46BA-99AC-DFB138E9E927}" type="slidenum">
              <a:rPr lang="en-US" smtClean="0"/>
              <a:pPr>
                <a:defRPr/>
              </a:pPr>
              <a:t>‹#›</a:t>
            </a:fld>
            <a:endParaRPr lang="en-US"/>
          </a:p>
        </p:txBody>
      </p:sp>
    </p:spTree>
    <p:extLst>
      <p:ext uri="{BB962C8B-B14F-4D97-AF65-F5344CB8AC3E}">
        <p14:creationId xmlns:p14="http://schemas.microsoft.com/office/powerpoint/2010/main" val="1024203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atin typeface="Univers Condensed" panose="020B060602020206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solidFill>
                  <a:schemeClr val="tx1"/>
                </a:solidFill>
                <a:latin typeface="Univers Condensed" panose="020B0606020202060204" pitchFamily="34" charset="0"/>
              </a:defRPr>
            </a:lvl1pPr>
          </a:lstStyle>
          <a:p>
            <a:pPr>
              <a:defRPr/>
            </a:pPr>
            <a:fld id="{42C9C142-6DED-4F6B-9ACF-F5E933AAE276}" type="slidenum">
              <a:rPr lang="en-US" smtClean="0"/>
              <a:pPr>
                <a:defRPr/>
              </a:pPr>
              <a:t>‹#›</a:t>
            </a:fld>
            <a:endParaRPr lang="en-US"/>
          </a:p>
        </p:txBody>
      </p:sp>
    </p:spTree>
    <p:extLst>
      <p:ext uri="{BB962C8B-B14F-4D97-AF65-F5344CB8AC3E}">
        <p14:creationId xmlns:p14="http://schemas.microsoft.com/office/powerpoint/2010/main" val="185284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0"/>
            <a:ext cx="3095625" cy="6400800"/>
          </a:xfrm>
        </p:spPr>
        <p:txBody>
          <a:bodyPr/>
          <a:lstStyle>
            <a:lvl1pPr>
              <a:defRPr sz="2800">
                <a:solidFill>
                  <a:schemeClr val="tx1"/>
                </a:solidFill>
                <a:latin typeface="Univers Condensed" panose="020B0606020202060204" pitchFamily="34" charset="0"/>
              </a:defRPr>
            </a:lvl1pPr>
            <a:lvl2pPr>
              <a:defRPr sz="2400">
                <a:solidFill>
                  <a:schemeClr val="tx1"/>
                </a:solidFill>
                <a:latin typeface="Univers Condensed" panose="020B0606020202060204" pitchFamily="34" charset="0"/>
              </a:defRPr>
            </a:lvl2pPr>
            <a:lvl3pPr>
              <a:defRPr sz="2000">
                <a:solidFill>
                  <a:schemeClr val="tx1"/>
                </a:solidFill>
                <a:latin typeface="Univers Condensed" panose="020B0606020202060204" pitchFamily="34" charset="0"/>
              </a:defRPr>
            </a:lvl3pPr>
            <a:lvl4pPr>
              <a:defRPr sz="1800">
                <a:solidFill>
                  <a:schemeClr val="tx1"/>
                </a:solidFill>
                <a:latin typeface="Univers Condensed" panose="020B0606020202060204" pitchFamily="34" charset="0"/>
              </a:defRPr>
            </a:lvl4pPr>
            <a:lvl5pPr>
              <a:defRPr sz="1800">
                <a:solidFill>
                  <a:schemeClr val="tx1"/>
                </a:solidFill>
                <a:latin typeface="Univers Condensed" panose="020B060602020206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90925" y="2133600"/>
            <a:ext cx="3095625" cy="6400800"/>
          </a:xfrm>
        </p:spPr>
        <p:txBody>
          <a:bodyPr/>
          <a:lstStyle>
            <a:lvl1pPr>
              <a:defRPr sz="2800">
                <a:solidFill>
                  <a:schemeClr val="tx1"/>
                </a:solidFill>
                <a:latin typeface="Univers Condensed" panose="020B0606020202060204" pitchFamily="34" charset="0"/>
              </a:defRPr>
            </a:lvl1pPr>
            <a:lvl2pPr>
              <a:defRPr sz="2400">
                <a:solidFill>
                  <a:schemeClr val="tx1"/>
                </a:solidFill>
                <a:latin typeface="Univers Condensed" panose="020B0606020202060204" pitchFamily="34" charset="0"/>
              </a:defRPr>
            </a:lvl2pPr>
            <a:lvl3pPr>
              <a:defRPr sz="2000">
                <a:solidFill>
                  <a:schemeClr val="tx1"/>
                </a:solidFill>
                <a:latin typeface="Univers Condensed" panose="020B0606020202060204" pitchFamily="34" charset="0"/>
              </a:defRPr>
            </a:lvl3pPr>
            <a:lvl4pPr>
              <a:defRPr sz="1800">
                <a:solidFill>
                  <a:schemeClr val="tx1"/>
                </a:solidFill>
                <a:latin typeface="Univers Condensed" panose="020B0606020202060204" pitchFamily="34" charset="0"/>
              </a:defRPr>
            </a:lvl4pPr>
            <a:lvl5pPr>
              <a:defRPr sz="1800">
                <a:solidFill>
                  <a:schemeClr val="tx1"/>
                </a:solidFill>
                <a:latin typeface="Univers Condensed" panose="020B060602020206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solidFill>
                  <a:schemeClr val="tx1"/>
                </a:solidFill>
                <a:latin typeface="Univers Condensed" panose="020B0606020202060204" pitchFamily="34" charset="0"/>
              </a:defRPr>
            </a:lvl1pPr>
          </a:lstStyle>
          <a:p>
            <a:pPr>
              <a:defRPr/>
            </a:pPr>
            <a:fld id="{B97889F2-35BC-4E28-9636-F078DF7F179F}" type="slidenum">
              <a:rPr lang="en-US" smtClean="0"/>
              <a:pPr>
                <a:defRPr/>
              </a:pPr>
              <a:t>‹#›</a:t>
            </a:fld>
            <a:endParaRPr lang="en-US"/>
          </a:p>
        </p:txBody>
      </p:sp>
    </p:spTree>
    <p:extLst>
      <p:ext uri="{BB962C8B-B14F-4D97-AF65-F5344CB8AC3E}">
        <p14:creationId xmlns:p14="http://schemas.microsoft.com/office/powerpoint/2010/main" val="1588030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solidFill>
                  <a:schemeClr val="tx1"/>
                </a:solidFill>
                <a:latin typeface="Univers Condensed" panose="020B060602020206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solidFill>
                  <a:schemeClr val="tx1"/>
                </a:solidFill>
                <a:latin typeface="Univers Condensed" panose="020B0606020202060204" pitchFamily="34" charset="0"/>
              </a:defRPr>
            </a:lvl1pPr>
            <a:lvl2pPr>
              <a:defRPr sz="2000">
                <a:solidFill>
                  <a:schemeClr val="tx1"/>
                </a:solidFill>
                <a:latin typeface="Univers Condensed" panose="020B0606020202060204" pitchFamily="34" charset="0"/>
              </a:defRPr>
            </a:lvl2pPr>
            <a:lvl3pPr>
              <a:defRPr sz="1800">
                <a:solidFill>
                  <a:schemeClr val="tx1"/>
                </a:solidFill>
                <a:latin typeface="Univers Condensed" panose="020B0606020202060204" pitchFamily="34" charset="0"/>
              </a:defRPr>
            </a:lvl3pPr>
            <a:lvl4pPr>
              <a:defRPr sz="1600">
                <a:solidFill>
                  <a:schemeClr val="tx1"/>
                </a:solidFill>
                <a:latin typeface="Univers Condensed" panose="020B0606020202060204" pitchFamily="34" charset="0"/>
              </a:defRPr>
            </a:lvl4pPr>
            <a:lvl5pPr>
              <a:defRPr sz="1600">
                <a:solidFill>
                  <a:schemeClr val="tx1"/>
                </a:solidFill>
                <a:latin typeface="Univers Condensed" panose="020B060602020206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solidFill>
                  <a:schemeClr val="tx1"/>
                </a:solidFill>
                <a:latin typeface="Univers Condensed" panose="020B060602020206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solidFill>
                  <a:schemeClr val="tx1"/>
                </a:solidFill>
                <a:latin typeface="Univers Condensed" panose="020B0606020202060204" pitchFamily="34" charset="0"/>
              </a:defRPr>
            </a:lvl1pPr>
            <a:lvl2pPr>
              <a:defRPr sz="2000">
                <a:solidFill>
                  <a:schemeClr val="tx1"/>
                </a:solidFill>
                <a:latin typeface="Univers Condensed" panose="020B0606020202060204" pitchFamily="34" charset="0"/>
              </a:defRPr>
            </a:lvl2pPr>
            <a:lvl3pPr>
              <a:defRPr sz="1800">
                <a:solidFill>
                  <a:schemeClr val="tx1"/>
                </a:solidFill>
                <a:latin typeface="Univers Condensed" panose="020B0606020202060204" pitchFamily="34" charset="0"/>
              </a:defRPr>
            </a:lvl3pPr>
            <a:lvl4pPr>
              <a:defRPr sz="1600">
                <a:solidFill>
                  <a:schemeClr val="tx1"/>
                </a:solidFill>
                <a:latin typeface="Univers Condensed" panose="020B0606020202060204" pitchFamily="34" charset="0"/>
              </a:defRPr>
            </a:lvl4pPr>
            <a:lvl5pPr>
              <a:defRPr sz="1600">
                <a:solidFill>
                  <a:schemeClr val="tx1"/>
                </a:solidFill>
                <a:latin typeface="Univers Condensed" panose="020B060602020206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solidFill>
                  <a:schemeClr val="tx1"/>
                </a:solidFill>
                <a:latin typeface="Univers Condensed" panose="020B0606020202060204" pitchFamily="34" charset="0"/>
              </a:defRPr>
            </a:lvl1pPr>
          </a:lstStyle>
          <a:p>
            <a:pPr>
              <a:defRPr/>
            </a:pPr>
            <a:fld id="{11BEFECD-182D-4D11-A0A9-CAAD797130E3}" type="slidenum">
              <a:rPr lang="en-US" smtClean="0"/>
              <a:pPr>
                <a:defRPr/>
              </a:pPr>
              <a:t>‹#›</a:t>
            </a:fld>
            <a:endParaRPr lang="en-US"/>
          </a:p>
        </p:txBody>
      </p:sp>
    </p:spTree>
    <p:extLst>
      <p:ext uri="{BB962C8B-B14F-4D97-AF65-F5344CB8AC3E}">
        <p14:creationId xmlns:p14="http://schemas.microsoft.com/office/powerpoint/2010/main" val="121627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solidFill>
                  <a:schemeClr val="tx1"/>
                </a:solidFill>
                <a:latin typeface="Univers Condensed" panose="020B0606020202060204" pitchFamily="34" charset="0"/>
              </a:defRPr>
            </a:lvl1pPr>
          </a:lstStyle>
          <a:p>
            <a:pPr>
              <a:defRPr/>
            </a:pPr>
            <a:fld id="{47DAA6C9-ABE0-43B0-8262-1EC385CF332A}" type="slidenum">
              <a:rPr lang="en-US" smtClean="0"/>
              <a:pPr>
                <a:defRPr/>
              </a:pPr>
              <a:t>‹#›</a:t>
            </a:fld>
            <a:endParaRPr lang="en-US"/>
          </a:p>
        </p:txBody>
      </p:sp>
    </p:spTree>
    <p:extLst>
      <p:ext uri="{BB962C8B-B14F-4D97-AF65-F5344CB8AC3E}">
        <p14:creationId xmlns:p14="http://schemas.microsoft.com/office/powerpoint/2010/main" val="322182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solidFill>
                  <a:schemeClr val="tx1"/>
                </a:solidFill>
                <a:latin typeface="Univers Condensed" panose="020B0606020202060204" pitchFamily="34" charset="0"/>
              </a:defRPr>
            </a:lvl1pPr>
          </a:lstStyle>
          <a:p>
            <a:pPr>
              <a:defRPr/>
            </a:pPr>
            <a:fld id="{9C036B6D-06B0-4A04-8113-1124C0A59756}" type="slidenum">
              <a:rPr lang="en-US" smtClean="0"/>
              <a:pPr>
                <a:defRPr/>
              </a:pPr>
              <a:t>‹#›</a:t>
            </a:fld>
            <a:endParaRPr lang="en-US"/>
          </a:p>
        </p:txBody>
      </p:sp>
    </p:spTree>
    <p:extLst>
      <p:ext uri="{BB962C8B-B14F-4D97-AF65-F5344CB8AC3E}">
        <p14:creationId xmlns:p14="http://schemas.microsoft.com/office/powerpoint/2010/main" val="883624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solidFill>
                  <a:schemeClr val="tx1"/>
                </a:solidFill>
                <a:latin typeface="Univers Condensed" panose="020B0606020202060204" pitchFamily="34" charset="0"/>
              </a:defRPr>
            </a:lvl1pPr>
          </a:lstStyle>
          <a:p>
            <a:r>
              <a:rPr lang="en-US"/>
              <a:t>Click to edit Master title style</a:t>
            </a:r>
          </a:p>
        </p:txBody>
      </p:sp>
      <p:sp>
        <p:nvSpPr>
          <p:cNvPr id="3" name="Content Placeholder 2"/>
          <p:cNvSpPr>
            <a:spLocks noGrp="1"/>
          </p:cNvSpPr>
          <p:nvPr>
            <p:ph idx="1"/>
          </p:nvPr>
        </p:nvSpPr>
        <p:spPr>
          <a:xfrm>
            <a:off x="2681288" y="363538"/>
            <a:ext cx="3833812" cy="7804150"/>
          </a:xfrm>
        </p:spPr>
        <p:txBody>
          <a:bodyPr/>
          <a:lstStyle>
            <a:lvl1pPr>
              <a:defRPr sz="3200">
                <a:solidFill>
                  <a:schemeClr val="tx1"/>
                </a:solidFill>
                <a:latin typeface="Univers Condensed" panose="020B0606020202060204" pitchFamily="34" charset="0"/>
              </a:defRPr>
            </a:lvl1pPr>
            <a:lvl2pPr>
              <a:defRPr sz="2800">
                <a:solidFill>
                  <a:schemeClr val="tx1"/>
                </a:solidFill>
                <a:latin typeface="Univers Condensed" panose="020B0606020202060204" pitchFamily="34" charset="0"/>
              </a:defRPr>
            </a:lvl2pPr>
            <a:lvl3pPr>
              <a:defRPr sz="2400">
                <a:solidFill>
                  <a:schemeClr val="tx1"/>
                </a:solidFill>
                <a:latin typeface="Univers Condensed" panose="020B0606020202060204" pitchFamily="34" charset="0"/>
              </a:defRPr>
            </a:lvl3pPr>
            <a:lvl4pPr>
              <a:defRPr sz="2000">
                <a:solidFill>
                  <a:schemeClr val="tx1"/>
                </a:solidFill>
                <a:latin typeface="Univers Condensed" panose="020B0606020202060204" pitchFamily="34" charset="0"/>
              </a:defRPr>
            </a:lvl4pPr>
            <a:lvl5pPr>
              <a:defRPr sz="2000">
                <a:solidFill>
                  <a:schemeClr val="tx1"/>
                </a:solidFill>
                <a:latin typeface="Univers Condensed" panose="020B060602020206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solidFill>
                  <a:schemeClr val="tx1"/>
                </a:solidFill>
                <a:latin typeface="Univers Condensed" panose="020B060602020206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solidFill>
                  <a:schemeClr val="tx1"/>
                </a:solidFill>
                <a:latin typeface="Univers Condensed" panose="020B0606020202060204" pitchFamily="34" charset="0"/>
              </a:defRPr>
            </a:lvl1pPr>
          </a:lstStyle>
          <a:p>
            <a:pPr>
              <a:defRPr/>
            </a:pPr>
            <a:fld id="{C9C7BFB0-57FB-46EA-B6A4-5D8D951EAA6D}" type="slidenum">
              <a:rPr lang="en-US" smtClean="0"/>
              <a:pPr>
                <a:defRPr/>
              </a:pPr>
              <a:t>‹#›</a:t>
            </a:fld>
            <a:endParaRPr lang="en-US"/>
          </a:p>
        </p:txBody>
      </p:sp>
    </p:spTree>
    <p:extLst>
      <p:ext uri="{BB962C8B-B14F-4D97-AF65-F5344CB8AC3E}">
        <p14:creationId xmlns:p14="http://schemas.microsoft.com/office/powerpoint/2010/main" val="3405398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solidFill>
                  <a:schemeClr val="tx1"/>
                </a:solidFill>
                <a:latin typeface="Univers Condensed" panose="020B0606020202060204" pitchFamily="34" charset="0"/>
              </a:defRPr>
            </a:lvl1pPr>
          </a:lstStyle>
          <a:p>
            <a:r>
              <a:rPr lang="en-US"/>
              <a:t>Click to edit Master title style</a:t>
            </a:r>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solidFill>
                  <a:schemeClr val="tx1"/>
                </a:solidFill>
                <a:latin typeface="Univers Condensed" panose="020B060602020206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solidFill>
                  <a:schemeClr val="tx1"/>
                </a:solidFill>
                <a:latin typeface="Univers Condensed" panose="020B060602020206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solidFill>
                  <a:schemeClr val="tx1"/>
                </a:solidFill>
                <a:latin typeface="Univers Condensed" panose="020B0606020202060204" pitchFamily="34" charset="0"/>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solidFill>
                  <a:schemeClr val="tx1"/>
                </a:solidFill>
                <a:latin typeface="Univers Condensed" panose="020B0606020202060204" pitchFamily="34" charset="0"/>
              </a:defRPr>
            </a:lvl1pPr>
          </a:lstStyle>
          <a:p>
            <a:pPr>
              <a:defRPr/>
            </a:pPr>
            <a:fld id="{7805896B-BD81-4102-BD2E-9C49078D901B}" type="slidenum">
              <a:rPr lang="en-US" smtClean="0"/>
              <a:pPr>
                <a:defRPr/>
              </a:pPr>
              <a:t>‹#›</a:t>
            </a:fld>
            <a:endParaRPr lang="en-US"/>
          </a:p>
        </p:txBody>
      </p:sp>
    </p:spTree>
    <p:extLst>
      <p:ext uri="{BB962C8B-B14F-4D97-AF65-F5344CB8AC3E}">
        <p14:creationId xmlns:p14="http://schemas.microsoft.com/office/powerpoint/2010/main" val="1514481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762000"/>
            <a:ext cx="634365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42900" y="2133600"/>
            <a:ext cx="634365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2452" name="Rectangle 4"/>
          <p:cNvSpPr>
            <a:spLocks noGrp="1" noChangeArrowheads="1"/>
          </p:cNvSpPr>
          <p:nvPr>
            <p:ph type="ftr" sz="quarter" idx="3"/>
          </p:nvPr>
        </p:nvSpPr>
        <p:spPr bwMode="auto">
          <a:xfrm>
            <a:off x="342900" y="8839200"/>
            <a:ext cx="21717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rgbClr val="083057"/>
                </a:solidFill>
                <a:latin typeface="Univers UltraCondensed" pitchFamily="34" charset="0"/>
              </a:defRPr>
            </a:lvl1pPr>
          </a:lstStyle>
          <a:p>
            <a:pPr>
              <a:defRPr/>
            </a:pPr>
            <a:endParaRPr lang="en-US"/>
          </a:p>
        </p:txBody>
      </p:sp>
      <p:sp>
        <p:nvSpPr>
          <p:cNvPr id="232453" name="Rectangle 5"/>
          <p:cNvSpPr>
            <a:spLocks noGrp="1" noChangeArrowheads="1"/>
          </p:cNvSpPr>
          <p:nvPr>
            <p:ph type="sldNum" sz="quarter" idx="4"/>
          </p:nvPr>
        </p:nvSpPr>
        <p:spPr bwMode="auto">
          <a:xfrm>
            <a:off x="6019800" y="8839200"/>
            <a:ext cx="685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083057"/>
                </a:solidFill>
                <a:latin typeface="Futura Medium" pitchFamily="34" charset="0"/>
              </a:defRPr>
            </a:lvl1pPr>
          </a:lstStyle>
          <a:p>
            <a:pPr>
              <a:defRPr/>
            </a:pPr>
            <a:fld id="{D73AE4F8-2F56-4BA8-B953-F450091220A4}" type="slidenum">
              <a:rPr lang="en-US" smtClean="0"/>
              <a:pPr>
                <a:defRPr/>
              </a:pPr>
              <a:t>‹#›</a:t>
            </a:fld>
            <a:endParaRPr lang="en-US"/>
          </a:p>
        </p:txBody>
      </p:sp>
      <p:sp>
        <p:nvSpPr>
          <p:cNvPr id="1030" name="Line 6"/>
          <p:cNvSpPr>
            <a:spLocks noChangeShapeType="1"/>
          </p:cNvSpPr>
          <p:nvPr/>
        </p:nvSpPr>
        <p:spPr bwMode="auto">
          <a:xfrm>
            <a:off x="171450" y="812800"/>
            <a:ext cx="0" cy="8331200"/>
          </a:xfrm>
          <a:prstGeom prst="line">
            <a:avLst/>
          </a:prstGeom>
          <a:noFill/>
          <a:ln w="12700" cap="rnd">
            <a:solidFill>
              <a:srgbClr val="3E2B04"/>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0" y="-25400"/>
            <a:ext cx="6858000" cy="274638"/>
          </a:xfrm>
          <a:prstGeom prst="rect">
            <a:avLst/>
          </a:prstGeom>
          <a:solidFill>
            <a:srgbClr val="A7A9AC"/>
          </a:solidFill>
          <a:ln>
            <a:noFill/>
          </a:ln>
          <a:effectLst/>
        </p:spPr>
        <p:txBody>
          <a:bodyPr anchor="ctr" anchorCtr="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en-US" sz="1200" b="1" dirty="0">
                <a:solidFill>
                  <a:schemeClr val="bg1"/>
                </a:solidFill>
                <a:latin typeface="ITC Officina Sans Bold" charset="0"/>
                <a:sym typeface="Symbol" pitchFamily="18" charset="2"/>
              </a:rPr>
              <a:t></a:t>
            </a:r>
            <a:r>
              <a:rPr lang="en-US" sz="1200" b="1" dirty="0">
                <a:solidFill>
                  <a:schemeClr val="bg1"/>
                </a:solidFill>
                <a:latin typeface="Futura Medium" pitchFamily="34" charset="0"/>
              </a:rPr>
              <a:t>THE EXECUTIVE ADVISORY, LLC</a:t>
            </a:r>
          </a:p>
        </p:txBody>
      </p:sp>
    </p:spTree>
  </p:cSld>
  <p:clrMap bg1="lt1" tx1="dk1" bg2="lt2" tx2="dk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rtl="0" eaLnBrk="0" fontAlgn="base" hangingPunct="0">
        <a:spcBef>
          <a:spcPct val="0"/>
        </a:spcBef>
        <a:spcAft>
          <a:spcPct val="0"/>
        </a:spcAft>
        <a:defRPr sz="3600">
          <a:solidFill>
            <a:schemeClr val="tx2"/>
          </a:solidFill>
          <a:latin typeface="Futura Medium" pitchFamily="34" charset="0"/>
          <a:ea typeface="+mj-ea"/>
          <a:cs typeface="+mj-cs"/>
        </a:defRPr>
      </a:lvl1pPr>
      <a:lvl2pPr algn="l" rtl="0" eaLnBrk="0" fontAlgn="base" hangingPunct="0">
        <a:spcBef>
          <a:spcPct val="0"/>
        </a:spcBef>
        <a:spcAft>
          <a:spcPct val="0"/>
        </a:spcAft>
        <a:defRPr sz="3600">
          <a:solidFill>
            <a:schemeClr val="tx2"/>
          </a:solidFill>
          <a:latin typeface="ITC Officina Sans Book" pitchFamily="2" charset="0"/>
        </a:defRPr>
      </a:lvl2pPr>
      <a:lvl3pPr algn="l" rtl="0" eaLnBrk="0" fontAlgn="base" hangingPunct="0">
        <a:spcBef>
          <a:spcPct val="0"/>
        </a:spcBef>
        <a:spcAft>
          <a:spcPct val="0"/>
        </a:spcAft>
        <a:defRPr sz="3600">
          <a:solidFill>
            <a:schemeClr val="tx2"/>
          </a:solidFill>
          <a:latin typeface="ITC Officina Sans Book" pitchFamily="2" charset="0"/>
        </a:defRPr>
      </a:lvl3pPr>
      <a:lvl4pPr algn="l" rtl="0" eaLnBrk="0" fontAlgn="base" hangingPunct="0">
        <a:spcBef>
          <a:spcPct val="0"/>
        </a:spcBef>
        <a:spcAft>
          <a:spcPct val="0"/>
        </a:spcAft>
        <a:defRPr sz="3600">
          <a:solidFill>
            <a:schemeClr val="tx2"/>
          </a:solidFill>
          <a:latin typeface="ITC Officina Sans Book" pitchFamily="2" charset="0"/>
        </a:defRPr>
      </a:lvl4pPr>
      <a:lvl5pPr algn="l" rtl="0" eaLnBrk="0" fontAlgn="base" hangingPunct="0">
        <a:spcBef>
          <a:spcPct val="0"/>
        </a:spcBef>
        <a:spcAft>
          <a:spcPct val="0"/>
        </a:spcAft>
        <a:defRPr sz="3600">
          <a:solidFill>
            <a:schemeClr val="tx2"/>
          </a:solidFill>
          <a:latin typeface="ITC Officina Sans Book" pitchFamily="2" charset="0"/>
        </a:defRPr>
      </a:lvl5pPr>
      <a:lvl6pPr marL="457200" algn="l" rtl="0" fontAlgn="base">
        <a:spcBef>
          <a:spcPct val="0"/>
        </a:spcBef>
        <a:spcAft>
          <a:spcPct val="0"/>
        </a:spcAft>
        <a:defRPr sz="3600">
          <a:solidFill>
            <a:schemeClr val="tx2"/>
          </a:solidFill>
          <a:latin typeface="ITC Officina Sans Book" pitchFamily="2" charset="0"/>
        </a:defRPr>
      </a:lvl6pPr>
      <a:lvl7pPr marL="914400" algn="l" rtl="0" fontAlgn="base">
        <a:spcBef>
          <a:spcPct val="0"/>
        </a:spcBef>
        <a:spcAft>
          <a:spcPct val="0"/>
        </a:spcAft>
        <a:defRPr sz="3600">
          <a:solidFill>
            <a:schemeClr val="tx2"/>
          </a:solidFill>
          <a:latin typeface="ITC Officina Sans Book" pitchFamily="2" charset="0"/>
        </a:defRPr>
      </a:lvl7pPr>
      <a:lvl8pPr marL="1371600" algn="l" rtl="0" fontAlgn="base">
        <a:spcBef>
          <a:spcPct val="0"/>
        </a:spcBef>
        <a:spcAft>
          <a:spcPct val="0"/>
        </a:spcAft>
        <a:defRPr sz="3600">
          <a:solidFill>
            <a:schemeClr val="tx2"/>
          </a:solidFill>
          <a:latin typeface="ITC Officina Sans Book" pitchFamily="2" charset="0"/>
        </a:defRPr>
      </a:lvl8pPr>
      <a:lvl9pPr marL="1828800" algn="l" rtl="0" fontAlgn="base">
        <a:spcBef>
          <a:spcPct val="0"/>
        </a:spcBef>
        <a:spcAft>
          <a:spcPct val="0"/>
        </a:spcAft>
        <a:defRPr sz="3600">
          <a:solidFill>
            <a:schemeClr val="tx2"/>
          </a:solidFill>
          <a:latin typeface="ITC Officina Sans Book"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Univers UltraCondensed"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Univers UltraCondensed" pitchFamily="34" charset="0"/>
        </a:defRPr>
      </a:lvl2pPr>
      <a:lvl3pPr marL="1143000" indent="-228600" algn="l" rtl="0" eaLnBrk="0" fontAlgn="base" hangingPunct="0">
        <a:spcBef>
          <a:spcPct val="20000"/>
        </a:spcBef>
        <a:spcAft>
          <a:spcPct val="0"/>
        </a:spcAft>
        <a:buChar char="•"/>
        <a:defRPr sz="2400">
          <a:solidFill>
            <a:schemeClr val="tx1"/>
          </a:solidFill>
          <a:latin typeface="Univers UltraCondensed" pitchFamily="34" charset="0"/>
        </a:defRPr>
      </a:lvl3pPr>
      <a:lvl4pPr marL="1600200" indent="-228600" algn="l" rtl="0" eaLnBrk="0" fontAlgn="base" hangingPunct="0">
        <a:spcBef>
          <a:spcPct val="20000"/>
        </a:spcBef>
        <a:spcAft>
          <a:spcPct val="0"/>
        </a:spcAft>
        <a:buChar char="–"/>
        <a:defRPr sz="2000">
          <a:solidFill>
            <a:schemeClr val="tx1"/>
          </a:solidFill>
          <a:latin typeface="Univers UltraCondensed" pitchFamily="34" charset="0"/>
        </a:defRPr>
      </a:lvl4pPr>
      <a:lvl5pPr marL="2057400" indent="-228600" algn="l" rtl="0" eaLnBrk="0" fontAlgn="base" hangingPunct="0">
        <a:spcBef>
          <a:spcPct val="20000"/>
        </a:spcBef>
        <a:spcAft>
          <a:spcPct val="0"/>
        </a:spcAft>
        <a:buChar char="»"/>
        <a:defRPr sz="2000">
          <a:solidFill>
            <a:schemeClr val="tx1"/>
          </a:solidFill>
          <a:latin typeface="Univers UltraCondensed"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228600" y="381000"/>
            <a:ext cx="6343650" cy="838200"/>
          </a:xfrm>
        </p:spPr>
        <p:txBody>
          <a:bodyPr/>
          <a:lstStyle/>
          <a:p>
            <a:pPr eaLnBrk="1" hangingPunct="1"/>
            <a:r>
              <a:rPr lang="en-US" b="1" dirty="0"/>
              <a:t>The Template:</a:t>
            </a:r>
            <a:br>
              <a:rPr lang="en-US" b="1" dirty="0"/>
            </a:br>
            <a:r>
              <a:rPr lang="en-US" sz="2800" i="1" dirty="0"/>
              <a:t>Communication Template</a:t>
            </a:r>
          </a:p>
        </p:txBody>
      </p:sp>
      <p:grpSp>
        <p:nvGrpSpPr>
          <p:cNvPr id="10244" name="Group 3"/>
          <p:cNvGrpSpPr>
            <a:grpSpLocks/>
          </p:cNvGrpSpPr>
          <p:nvPr/>
        </p:nvGrpSpPr>
        <p:grpSpPr bwMode="auto">
          <a:xfrm>
            <a:off x="152400" y="1219200"/>
            <a:ext cx="6611938" cy="7620000"/>
            <a:chOff x="96" y="816"/>
            <a:chExt cx="4165" cy="4800"/>
          </a:xfrm>
        </p:grpSpPr>
        <p:sp>
          <p:nvSpPr>
            <p:cNvPr id="10245" name="Rectangle 4"/>
            <p:cNvSpPr>
              <a:spLocks noChangeArrowheads="1"/>
            </p:cNvSpPr>
            <p:nvPr/>
          </p:nvSpPr>
          <p:spPr bwMode="auto">
            <a:xfrm>
              <a:off x="144" y="960"/>
              <a:ext cx="4117" cy="4656"/>
            </a:xfrm>
            <a:prstGeom prst="rect">
              <a:avLst/>
            </a:prstGeom>
            <a:solidFill>
              <a:srgbClr val="C0C0C0"/>
            </a:solidFill>
            <a:ln w="12700" cap="rnd">
              <a:solidFill>
                <a:srgbClr val="000000"/>
              </a:solidFill>
              <a:prstDash val="sysDot"/>
              <a:miter lim="800000"/>
              <a:headEnd/>
              <a:tailEnd/>
            </a:ln>
          </p:spPr>
          <p:txBody>
            <a:bodyPr/>
            <a:lstStyle/>
            <a:p>
              <a:endParaRPr lang="en-US" sz="1400">
                <a:latin typeface="Univers Condensed" panose="020B0606020202060204" pitchFamily="34" charset="0"/>
              </a:endParaRPr>
            </a:p>
          </p:txBody>
        </p:sp>
        <p:sp>
          <p:nvSpPr>
            <p:cNvPr id="10246" name="AutoShape 5"/>
            <p:cNvSpPr>
              <a:spLocks noChangeArrowheads="1"/>
            </p:cNvSpPr>
            <p:nvPr/>
          </p:nvSpPr>
          <p:spPr bwMode="auto">
            <a:xfrm>
              <a:off x="192" y="1008"/>
              <a:ext cx="4031" cy="1008"/>
            </a:xfrm>
            <a:prstGeom prst="downArrowCallout">
              <a:avLst>
                <a:gd name="adj1" fmla="val 14108"/>
                <a:gd name="adj2" fmla="val 20513"/>
                <a:gd name="adj3" fmla="val 19236"/>
                <a:gd name="adj4" fmla="val 73843"/>
              </a:avLst>
            </a:prstGeom>
            <a:solidFill>
              <a:srgbClr val="FFFFFF"/>
            </a:solidFill>
            <a:ln w="12700">
              <a:solidFill>
                <a:srgbClr val="000000"/>
              </a:solidFill>
              <a:miter lim="800000"/>
              <a:headEnd/>
              <a:tailEnd/>
            </a:ln>
          </p:spPr>
          <p:txBody>
            <a:bodyPr/>
            <a:lstStyle/>
            <a:p>
              <a:pPr marL="114300" indent="-114300">
                <a:buFont typeface="Wingdings" pitchFamily="2" charset="2"/>
                <a:buNone/>
              </a:pPr>
              <a:r>
                <a:rPr lang="en-US" sz="1400" i="1" dirty="0">
                  <a:latin typeface="Univers Condensed" panose="020B0606020202060204" pitchFamily="34" charset="0"/>
                </a:rPr>
                <a:t>(This is your main point.  The key to an effective HEADLINE is that it is only one sentence long.  You need to be able to take the complex and make it simple by distilling down into one sentence.)</a:t>
              </a:r>
            </a:p>
            <a:p>
              <a:pPr marL="114300" indent="-114300"/>
              <a:r>
                <a:rPr lang="en-US" sz="1400" dirty="0">
                  <a:solidFill>
                    <a:srgbClr val="000000"/>
                  </a:solidFill>
                  <a:latin typeface="Univers Condensed" panose="020B0606020202060204" pitchFamily="34" charset="0"/>
                </a:rPr>
                <a:t>“We’re here to discuss…</a:t>
              </a:r>
              <a:endParaRPr lang="en-US" sz="1400" dirty="0">
                <a:latin typeface="Univers Condensed" panose="020B0606020202060204" pitchFamily="34" charset="0"/>
              </a:endParaRPr>
            </a:p>
          </p:txBody>
        </p:sp>
        <p:grpSp>
          <p:nvGrpSpPr>
            <p:cNvPr id="10247" name="Group 6"/>
            <p:cNvGrpSpPr>
              <a:grpSpLocks/>
            </p:cNvGrpSpPr>
            <p:nvPr/>
          </p:nvGrpSpPr>
          <p:grpSpPr bwMode="auto">
            <a:xfrm>
              <a:off x="192" y="2064"/>
              <a:ext cx="4032" cy="1152"/>
              <a:chOff x="192" y="1872"/>
              <a:chExt cx="4032" cy="1152"/>
            </a:xfrm>
          </p:grpSpPr>
          <p:sp>
            <p:nvSpPr>
              <p:cNvPr id="10270" name="AutoShape 7"/>
              <p:cNvSpPr>
                <a:spLocks noChangeArrowheads="1"/>
              </p:cNvSpPr>
              <p:nvPr/>
            </p:nvSpPr>
            <p:spPr bwMode="auto">
              <a:xfrm>
                <a:off x="192" y="1872"/>
                <a:ext cx="4032" cy="1152"/>
              </a:xfrm>
              <a:prstGeom prst="downArrowCallout">
                <a:avLst>
                  <a:gd name="adj1" fmla="val 21227"/>
                  <a:gd name="adj2" fmla="val 21875"/>
                  <a:gd name="adj3" fmla="val 11968"/>
                  <a:gd name="adj4" fmla="val 81153"/>
                </a:avLst>
              </a:prstGeom>
              <a:solidFill>
                <a:srgbClr val="FFFFFF"/>
              </a:solidFill>
              <a:ln w="12700">
                <a:solidFill>
                  <a:srgbClr val="000000"/>
                </a:solidFill>
                <a:miter lim="800000"/>
                <a:headEnd/>
                <a:tailEnd/>
              </a:ln>
            </p:spPr>
            <p:txBody>
              <a:bodyPr/>
              <a:lstStyle/>
              <a:p>
                <a:r>
                  <a:rPr lang="en-US" sz="1400">
                    <a:solidFill>
                      <a:srgbClr val="000000"/>
                    </a:solidFill>
                    <a:latin typeface="Univers Condensed" panose="020B0606020202060204" pitchFamily="34" charset="0"/>
                  </a:rPr>
                  <a:t>“To understand this, we need to look at…</a:t>
                </a:r>
                <a:endParaRPr lang="en-US" sz="1400">
                  <a:latin typeface="Univers Condensed" panose="020B0606020202060204" pitchFamily="34" charset="0"/>
                </a:endParaRPr>
              </a:p>
            </p:txBody>
          </p:sp>
          <p:sp>
            <p:nvSpPr>
              <p:cNvPr id="10271" name="AutoShape 8"/>
              <p:cNvSpPr>
                <a:spLocks noChangeArrowheads="1"/>
              </p:cNvSpPr>
              <p:nvPr/>
            </p:nvSpPr>
            <p:spPr bwMode="auto">
              <a:xfrm>
                <a:off x="244" y="2079"/>
                <a:ext cx="1395" cy="657"/>
              </a:xfrm>
              <a:prstGeom prst="rightArrowCallout">
                <a:avLst>
                  <a:gd name="adj1" fmla="val 22472"/>
                  <a:gd name="adj2" fmla="val 25000"/>
                  <a:gd name="adj3" fmla="val 22894"/>
                  <a:gd name="adj4" fmla="val 82051"/>
                </a:avLst>
              </a:prstGeom>
              <a:solidFill>
                <a:schemeClr val="bg1"/>
              </a:solidFill>
              <a:ln w="9525">
                <a:solidFill>
                  <a:srgbClr val="000000"/>
                </a:solidFill>
                <a:miter lim="800000"/>
                <a:headEnd/>
                <a:tailEnd/>
              </a:ln>
            </p:spPr>
            <p:txBody>
              <a:bodyPr/>
              <a:lstStyle/>
              <a:p>
                <a:r>
                  <a:rPr lang="en-US" sz="1400">
                    <a:latin typeface="Univers Condensed" panose="020B0606020202060204" pitchFamily="34" charset="0"/>
                  </a:rPr>
                  <a:t>“First…</a:t>
                </a:r>
              </a:p>
              <a:p>
                <a:endParaRPr lang="en-US" sz="1400">
                  <a:latin typeface="Univers Condensed" panose="020B0606020202060204" pitchFamily="34" charset="0"/>
                </a:endParaRPr>
              </a:p>
            </p:txBody>
          </p:sp>
          <p:sp>
            <p:nvSpPr>
              <p:cNvPr id="10272" name="AutoShape 9"/>
              <p:cNvSpPr>
                <a:spLocks noChangeArrowheads="1"/>
              </p:cNvSpPr>
              <p:nvPr/>
            </p:nvSpPr>
            <p:spPr bwMode="auto">
              <a:xfrm>
                <a:off x="1691" y="2079"/>
                <a:ext cx="1396" cy="657"/>
              </a:xfrm>
              <a:prstGeom prst="rightArrowCallout">
                <a:avLst>
                  <a:gd name="adj1" fmla="val 22472"/>
                  <a:gd name="adj2" fmla="val 25000"/>
                  <a:gd name="adj3" fmla="val 22911"/>
                  <a:gd name="adj4" fmla="val 82051"/>
                </a:avLst>
              </a:prstGeom>
              <a:solidFill>
                <a:schemeClr val="bg1"/>
              </a:solidFill>
              <a:ln w="9525">
                <a:solidFill>
                  <a:srgbClr val="000000"/>
                </a:solidFill>
                <a:miter lim="800000"/>
                <a:headEnd/>
                <a:tailEnd/>
              </a:ln>
            </p:spPr>
            <p:txBody>
              <a:bodyPr/>
              <a:lstStyle/>
              <a:p>
                <a:r>
                  <a:rPr lang="en-US" sz="1400">
                    <a:latin typeface="Univers Condensed" panose="020B0606020202060204" pitchFamily="34" charset="0"/>
                  </a:rPr>
                  <a:t>  “Second…</a:t>
                </a:r>
              </a:p>
              <a:p>
                <a:endParaRPr lang="en-US" sz="1400">
                  <a:latin typeface="Univers Condensed" panose="020B0606020202060204" pitchFamily="34" charset="0"/>
                </a:endParaRPr>
              </a:p>
            </p:txBody>
          </p:sp>
          <p:sp>
            <p:nvSpPr>
              <p:cNvPr id="10273" name="Text Box 10"/>
              <p:cNvSpPr txBox="1">
                <a:spLocks noChangeArrowheads="1"/>
              </p:cNvSpPr>
              <p:nvPr/>
            </p:nvSpPr>
            <p:spPr bwMode="auto">
              <a:xfrm>
                <a:off x="3138" y="2079"/>
                <a:ext cx="1034" cy="657"/>
              </a:xfrm>
              <a:prstGeom prst="rect">
                <a:avLst/>
              </a:prstGeom>
              <a:solidFill>
                <a:schemeClr val="bg1"/>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latin typeface="Univers Condensed" panose="020B0606020202060204" pitchFamily="34" charset="0"/>
                  </a:rPr>
                  <a:t>  “Third…</a:t>
                </a:r>
              </a:p>
              <a:p>
                <a:pPr eaLnBrk="1" hangingPunct="1"/>
                <a:endParaRPr lang="en-US" sz="1400">
                  <a:latin typeface="Univers Condensed" panose="020B0606020202060204" pitchFamily="34" charset="0"/>
                </a:endParaRPr>
              </a:p>
            </p:txBody>
          </p:sp>
        </p:grpSp>
        <p:sp>
          <p:nvSpPr>
            <p:cNvPr id="10248" name="Rectangle 11"/>
            <p:cNvSpPr>
              <a:spLocks noChangeArrowheads="1"/>
            </p:cNvSpPr>
            <p:nvPr/>
          </p:nvSpPr>
          <p:spPr bwMode="auto">
            <a:xfrm>
              <a:off x="192" y="3264"/>
              <a:ext cx="4032" cy="177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Univers Condensed" panose="020B0606020202060204" pitchFamily="34" charset="0"/>
              </a:endParaRPr>
            </a:p>
          </p:txBody>
        </p:sp>
        <p:grpSp>
          <p:nvGrpSpPr>
            <p:cNvPr id="10249" name="Group 12"/>
            <p:cNvGrpSpPr>
              <a:grpSpLocks/>
            </p:cNvGrpSpPr>
            <p:nvPr/>
          </p:nvGrpSpPr>
          <p:grpSpPr bwMode="auto">
            <a:xfrm>
              <a:off x="192" y="5184"/>
              <a:ext cx="4032" cy="384"/>
              <a:chOff x="192" y="5136"/>
              <a:chExt cx="4032" cy="384"/>
            </a:xfrm>
          </p:grpSpPr>
          <p:sp>
            <p:nvSpPr>
              <p:cNvPr id="10266" name="Rectangle 13"/>
              <p:cNvSpPr>
                <a:spLocks noChangeArrowheads="1"/>
              </p:cNvSpPr>
              <p:nvPr/>
            </p:nvSpPr>
            <p:spPr bwMode="auto">
              <a:xfrm>
                <a:off x="192" y="5136"/>
                <a:ext cx="403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Univers Condensed" panose="020B0606020202060204" pitchFamily="34" charset="0"/>
                </a:endParaRPr>
              </a:p>
            </p:txBody>
          </p:sp>
          <p:sp>
            <p:nvSpPr>
              <p:cNvPr id="10267" name="Text Box 14"/>
              <p:cNvSpPr txBox="1">
                <a:spLocks noChangeArrowheads="1"/>
              </p:cNvSpPr>
              <p:nvPr/>
            </p:nvSpPr>
            <p:spPr bwMode="auto">
              <a:xfrm>
                <a:off x="254" y="5184"/>
                <a:ext cx="1210" cy="288"/>
              </a:xfrm>
              <a:prstGeom prst="rect">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dirty="0">
                    <a:latin typeface="Univers Condensed" panose="020B0606020202060204" pitchFamily="34" charset="0"/>
                  </a:rPr>
                  <a:t>“Any questions on that?”</a:t>
                </a:r>
              </a:p>
            </p:txBody>
          </p:sp>
          <p:sp>
            <p:nvSpPr>
              <p:cNvPr id="10268" name="Text Box 15"/>
              <p:cNvSpPr txBox="1">
                <a:spLocks noChangeArrowheads="1"/>
              </p:cNvSpPr>
              <p:nvPr/>
            </p:nvSpPr>
            <p:spPr bwMode="auto">
              <a:xfrm>
                <a:off x="1615" y="5184"/>
                <a:ext cx="1210" cy="288"/>
              </a:xfrm>
              <a:prstGeom prst="rect">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latin typeface="Univers Condensed" panose="020B0606020202060204" pitchFamily="34" charset="0"/>
                  </a:rPr>
                  <a:t>“That said, we should also discuss…</a:t>
                </a:r>
              </a:p>
            </p:txBody>
          </p:sp>
          <p:sp>
            <p:nvSpPr>
              <p:cNvPr id="10269" name="Text Box 16"/>
              <p:cNvSpPr txBox="1">
                <a:spLocks noChangeArrowheads="1"/>
              </p:cNvSpPr>
              <p:nvPr/>
            </p:nvSpPr>
            <p:spPr bwMode="auto">
              <a:xfrm>
                <a:off x="2976" y="5184"/>
                <a:ext cx="1210" cy="288"/>
              </a:xfrm>
              <a:prstGeom prst="rect">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dirty="0">
                    <a:latin typeface="Univers Condensed" panose="020B0606020202060204" pitchFamily="34" charset="0"/>
                  </a:rPr>
                  <a:t>“So, the takeaway is…</a:t>
                </a:r>
              </a:p>
            </p:txBody>
          </p:sp>
        </p:grpSp>
        <p:sp>
          <p:nvSpPr>
            <p:cNvPr id="10250" name="WordArt 17"/>
            <p:cNvSpPr>
              <a:spLocks noChangeArrowheads="1" noChangeShapeType="1" noTextEdit="1"/>
            </p:cNvSpPr>
            <p:nvPr/>
          </p:nvSpPr>
          <p:spPr bwMode="auto">
            <a:xfrm>
              <a:off x="96" y="816"/>
              <a:ext cx="528" cy="243"/>
            </a:xfrm>
            <a:prstGeom prst="rect">
              <a:avLst/>
            </a:prstGeom>
          </p:spPr>
          <p:txBody>
            <a:bodyPr wrap="none" fromWordArt="1">
              <a:prstTxWarp prst="textSlantUp">
                <a:avLst>
                  <a:gd name="adj" fmla="val 55556"/>
                </a:avLst>
              </a:prstTxWarp>
            </a:bodyPr>
            <a:lstStyle/>
            <a:p>
              <a:pPr algn="ctr"/>
              <a:r>
                <a:rPr lang="en-US" sz="1400" b="1" kern="10">
                  <a:ln w="9525">
                    <a:solidFill>
                      <a:srgbClr val="000000"/>
                    </a:solidFill>
                    <a:round/>
                    <a:headEnd/>
                    <a:tailEnd/>
                  </a:ln>
                  <a:solidFill>
                    <a:srgbClr val="000000"/>
                  </a:solidFill>
                  <a:latin typeface="Univers Condensed" panose="020B0606020202060204" pitchFamily="34" charset="0"/>
                  <a:ea typeface="Verdana"/>
                  <a:cs typeface="Verdana"/>
                </a:rPr>
                <a:t>Headline</a:t>
              </a:r>
            </a:p>
          </p:txBody>
        </p:sp>
        <p:sp>
          <p:nvSpPr>
            <p:cNvPr id="10251" name="WordArt 18"/>
            <p:cNvSpPr>
              <a:spLocks noChangeArrowheads="1" noChangeShapeType="1" noTextEdit="1"/>
            </p:cNvSpPr>
            <p:nvPr/>
          </p:nvSpPr>
          <p:spPr bwMode="auto">
            <a:xfrm>
              <a:off x="96" y="3024"/>
              <a:ext cx="624" cy="291"/>
            </a:xfrm>
            <a:prstGeom prst="rect">
              <a:avLst/>
            </a:prstGeom>
          </p:spPr>
          <p:txBody>
            <a:bodyPr wrap="none" fromWordArt="1">
              <a:prstTxWarp prst="textSlantUp">
                <a:avLst>
                  <a:gd name="adj" fmla="val 55556"/>
                </a:avLst>
              </a:prstTxWarp>
            </a:bodyPr>
            <a:lstStyle/>
            <a:p>
              <a:pPr algn="ctr"/>
              <a:r>
                <a:rPr lang="en-US" sz="1400" b="1" kern="10">
                  <a:ln w="9525">
                    <a:solidFill>
                      <a:srgbClr val="000000"/>
                    </a:solidFill>
                    <a:round/>
                    <a:headEnd/>
                    <a:tailEnd/>
                  </a:ln>
                  <a:solidFill>
                    <a:srgbClr val="000000"/>
                  </a:solidFill>
                  <a:latin typeface="Univers Condensed" panose="020B0606020202060204" pitchFamily="34" charset="0"/>
                  <a:ea typeface="Verdana"/>
                  <a:cs typeface="Verdana"/>
                </a:rPr>
                <a:t>Support</a:t>
              </a:r>
            </a:p>
          </p:txBody>
        </p:sp>
        <p:sp>
          <p:nvSpPr>
            <p:cNvPr id="10252" name="Oval 19"/>
            <p:cNvSpPr>
              <a:spLocks noChangeArrowheads="1"/>
            </p:cNvSpPr>
            <p:nvPr/>
          </p:nvSpPr>
          <p:spPr bwMode="auto">
            <a:xfrm>
              <a:off x="144" y="2208"/>
              <a:ext cx="144" cy="144"/>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latin typeface="Univers Condensed" panose="020B0606020202060204" pitchFamily="34" charset="0"/>
                </a:rPr>
                <a:t>1.</a:t>
              </a:r>
            </a:p>
          </p:txBody>
        </p:sp>
        <p:sp>
          <p:nvSpPr>
            <p:cNvPr id="10253" name="Oval 20"/>
            <p:cNvSpPr>
              <a:spLocks noChangeArrowheads="1"/>
            </p:cNvSpPr>
            <p:nvPr/>
          </p:nvSpPr>
          <p:spPr bwMode="auto">
            <a:xfrm>
              <a:off x="1632" y="2208"/>
              <a:ext cx="144" cy="144"/>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latin typeface="Univers Condensed" panose="020B0606020202060204" pitchFamily="34" charset="0"/>
                </a:rPr>
                <a:t>2.</a:t>
              </a:r>
            </a:p>
          </p:txBody>
        </p:sp>
        <p:sp>
          <p:nvSpPr>
            <p:cNvPr id="10254" name="Oval 21"/>
            <p:cNvSpPr>
              <a:spLocks noChangeArrowheads="1"/>
            </p:cNvSpPr>
            <p:nvPr/>
          </p:nvSpPr>
          <p:spPr bwMode="auto">
            <a:xfrm>
              <a:off x="3072" y="2208"/>
              <a:ext cx="144" cy="144"/>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latin typeface="Univers Condensed" panose="020B0606020202060204" pitchFamily="34" charset="0"/>
                </a:rPr>
                <a:t>3.</a:t>
              </a:r>
            </a:p>
          </p:txBody>
        </p:sp>
        <p:sp>
          <p:nvSpPr>
            <p:cNvPr id="10255" name="AutoShape 22"/>
            <p:cNvSpPr>
              <a:spLocks noChangeArrowheads="1"/>
            </p:cNvSpPr>
            <p:nvPr/>
          </p:nvSpPr>
          <p:spPr bwMode="auto">
            <a:xfrm>
              <a:off x="254" y="3888"/>
              <a:ext cx="1210" cy="1248"/>
            </a:xfrm>
            <a:prstGeom prst="downArrowCallout">
              <a:avLst>
                <a:gd name="adj1" fmla="val 11574"/>
                <a:gd name="adj2" fmla="val 14060"/>
                <a:gd name="adj3" fmla="val 6279"/>
                <a:gd name="adj4" fmla="val 89505"/>
              </a:avLst>
            </a:prstGeom>
            <a:solidFill>
              <a:srgbClr val="FFFFFF"/>
            </a:solidFill>
            <a:ln w="9525">
              <a:solidFill>
                <a:srgbClr val="000000"/>
              </a:solidFill>
              <a:miter lim="800000"/>
              <a:headEnd/>
              <a:tailEnd/>
            </a:ln>
          </p:spPr>
          <p:txBody>
            <a:bodyPr/>
            <a:lstStyle/>
            <a:p>
              <a:endParaRPr lang="en-US" sz="1400" dirty="0">
                <a:latin typeface="Univers Condensed" panose="020B0606020202060204" pitchFamily="34" charset="0"/>
              </a:endParaRPr>
            </a:p>
            <a:p>
              <a:endParaRPr lang="en-US" sz="1400" dirty="0">
                <a:latin typeface="Univers Condensed" panose="020B0606020202060204" pitchFamily="34" charset="0"/>
              </a:endParaRPr>
            </a:p>
          </p:txBody>
        </p:sp>
        <p:sp>
          <p:nvSpPr>
            <p:cNvPr id="10256" name="WordArt 23"/>
            <p:cNvSpPr>
              <a:spLocks noChangeArrowheads="1" noChangeShapeType="1" noTextEdit="1"/>
            </p:cNvSpPr>
            <p:nvPr/>
          </p:nvSpPr>
          <p:spPr bwMode="auto">
            <a:xfrm>
              <a:off x="96" y="1824"/>
              <a:ext cx="624" cy="291"/>
            </a:xfrm>
            <a:prstGeom prst="rect">
              <a:avLst/>
            </a:prstGeom>
          </p:spPr>
          <p:txBody>
            <a:bodyPr wrap="none" fromWordArt="1">
              <a:prstTxWarp prst="textSlantUp">
                <a:avLst>
                  <a:gd name="adj" fmla="val 55556"/>
                </a:avLst>
              </a:prstTxWarp>
            </a:bodyPr>
            <a:lstStyle/>
            <a:p>
              <a:pPr algn="ctr"/>
              <a:r>
                <a:rPr lang="en-US" sz="1400" b="1" kern="10">
                  <a:ln w="9525">
                    <a:solidFill>
                      <a:srgbClr val="000000"/>
                    </a:solidFill>
                    <a:round/>
                    <a:headEnd/>
                    <a:tailEnd/>
                  </a:ln>
                  <a:solidFill>
                    <a:srgbClr val="000000"/>
                  </a:solidFill>
                  <a:latin typeface="Univers Condensed" panose="020B0606020202060204" pitchFamily="34" charset="0"/>
                  <a:ea typeface="Verdana"/>
                  <a:cs typeface="Verdana"/>
                </a:rPr>
                <a:t>Directory</a:t>
              </a:r>
            </a:p>
          </p:txBody>
        </p:sp>
        <p:sp>
          <p:nvSpPr>
            <p:cNvPr id="10257" name="AutoShape 24"/>
            <p:cNvSpPr>
              <a:spLocks noChangeArrowheads="1"/>
            </p:cNvSpPr>
            <p:nvPr/>
          </p:nvSpPr>
          <p:spPr bwMode="auto">
            <a:xfrm>
              <a:off x="254" y="3312"/>
              <a:ext cx="1210" cy="624"/>
            </a:xfrm>
            <a:prstGeom prst="downArrowCallout">
              <a:avLst>
                <a:gd name="adj1" fmla="val 22479"/>
                <a:gd name="adj2" fmla="val 27264"/>
                <a:gd name="adj3" fmla="val 12500"/>
                <a:gd name="adj4" fmla="val 77963"/>
              </a:avLst>
            </a:prstGeom>
            <a:solidFill>
              <a:srgbClr val="FFFFFF"/>
            </a:solidFill>
            <a:ln w="9525">
              <a:solidFill>
                <a:srgbClr val="000000"/>
              </a:solidFill>
              <a:miter lim="800000"/>
              <a:headEnd/>
              <a:tailEnd/>
            </a:ln>
          </p:spPr>
          <p:txBody>
            <a:bodyPr/>
            <a:lstStyle/>
            <a:p>
              <a:r>
                <a:rPr lang="en-US" sz="1400">
                  <a:latin typeface="Univers Condensed" panose="020B0606020202060204" pitchFamily="34" charset="0"/>
                </a:rPr>
                <a:t>  “First, let’s discuss…</a:t>
              </a:r>
            </a:p>
            <a:p>
              <a:endParaRPr lang="en-US" sz="1400">
                <a:latin typeface="Univers Condensed" panose="020B0606020202060204" pitchFamily="34" charset="0"/>
              </a:endParaRPr>
            </a:p>
            <a:p>
              <a:endParaRPr lang="en-US" sz="1400">
                <a:latin typeface="Univers Condensed" panose="020B0606020202060204" pitchFamily="34" charset="0"/>
              </a:endParaRPr>
            </a:p>
          </p:txBody>
        </p:sp>
        <p:sp>
          <p:nvSpPr>
            <p:cNvPr id="10258" name="Oval 25"/>
            <p:cNvSpPr>
              <a:spLocks noChangeArrowheads="1"/>
            </p:cNvSpPr>
            <p:nvPr/>
          </p:nvSpPr>
          <p:spPr bwMode="auto">
            <a:xfrm>
              <a:off x="192" y="3312"/>
              <a:ext cx="144" cy="144"/>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latin typeface="Univers Condensed" panose="020B0606020202060204" pitchFamily="34" charset="0"/>
                </a:rPr>
                <a:t>1.</a:t>
              </a:r>
            </a:p>
          </p:txBody>
        </p:sp>
        <p:sp>
          <p:nvSpPr>
            <p:cNvPr id="10259" name="WordArt 26"/>
            <p:cNvSpPr>
              <a:spLocks noChangeArrowheads="1" noChangeShapeType="1" noTextEdit="1"/>
            </p:cNvSpPr>
            <p:nvPr/>
          </p:nvSpPr>
          <p:spPr bwMode="auto">
            <a:xfrm>
              <a:off x="96" y="4992"/>
              <a:ext cx="624" cy="291"/>
            </a:xfrm>
            <a:prstGeom prst="rect">
              <a:avLst/>
            </a:prstGeom>
          </p:spPr>
          <p:txBody>
            <a:bodyPr wrap="none" fromWordArt="1">
              <a:prstTxWarp prst="textSlantUp">
                <a:avLst>
                  <a:gd name="adj" fmla="val 55556"/>
                </a:avLst>
              </a:prstTxWarp>
            </a:bodyPr>
            <a:lstStyle/>
            <a:p>
              <a:pPr algn="ctr"/>
              <a:r>
                <a:rPr lang="en-US" sz="1400" b="1" kern="10">
                  <a:ln w="9525">
                    <a:solidFill>
                      <a:srgbClr val="000000"/>
                    </a:solidFill>
                    <a:round/>
                    <a:headEnd/>
                    <a:tailEnd/>
                  </a:ln>
                  <a:solidFill>
                    <a:srgbClr val="000000"/>
                  </a:solidFill>
                  <a:latin typeface="Univers Condensed" panose="020B0606020202060204" pitchFamily="34" charset="0"/>
                  <a:ea typeface="Verdana"/>
                  <a:cs typeface="Verdana"/>
                </a:rPr>
                <a:t>Transition</a:t>
              </a:r>
            </a:p>
          </p:txBody>
        </p:sp>
        <p:sp>
          <p:nvSpPr>
            <p:cNvPr id="10260" name="AutoShape 27"/>
            <p:cNvSpPr>
              <a:spLocks noChangeArrowheads="1"/>
            </p:cNvSpPr>
            <p:nvPr/>
          </p:nvSpPr>
          <p:spPr bwMode="auto">
            <a:xfrm>
              <a:off x="1615" y="3888"/>
              <a:ext cx="1210" cy="1248"/>
            </a:xfrm>
            <a:prstGeom prst="downArrowCallout">
              <a:avLst>
                <a:gd name="adj1" fmla="val 11574"/>
                <a:gd name="adj2" fmla="val 14060"/>
                <a:gd name="adj3" fmla="val 6279"/>
                <a:gd name="adj4" fmla="val 89505"/>
              </a:avLst>
            </a:prstGeom>
            <a:solidFill>
              <a:srgbClr val="FFFFFF"/>
            </a:solidFill>
            <a:ln w="9525">
              <a:solidFill>
                <a:srgbClr val="000000"/>
              </a:solidFill>
              <a:miter lim="800000"/>
              <a:headEnd/>
              <a:tailEnd/>
            </a:ln>
          </p:spPr>
          <p:txBody>
            <a:bodyPr/>
            <a:lstStyle/>
            <a:p>
              <a:endParaRPr lang="en-US" sz="1400" dirty="0">
                <a:latin typeface="Univers Condensed" panose="020B0606020202060204" pitchFamily="34" charset="0"/>
              </a:endParaRPr>
            </a:p>
          </p:txBody>
        </p:sp>
        <p:sp>
          <p:nvSpPr>
            <p:cNvPr id="10261" name="AutoShape 28"/>
            <p:cNvSpPr>
              <a:spLocks noChangeArrowheads="1"/>
            </p:cNvSpPr>
            <p:nvPr/>
          </p:nvSpPr>
          <p:spPr bwMode="auto">
            <a:xfrm>
              <a:off x="1615" y="3312"/>
              <a:ext cx="1210" cy="624"/>
            </a:xfrm>
            <a:prstGeom prst="downArrowCallout">
              <a:avLst>
                <a:gd name="adj1" fmla="val 22479"/>
                <a:gd name="adj2" fmla="val 27264"/>
                <a:gd name="adj3" fmla="val 12500"/>
                <a:gd name="adj4" fmla="val 77963"/>
              </a:avLst>
            </a:prstGeom>
            <a:solidFill>
              <a:srgbClr val="FFFFFF"/>
            </a:solidFill>
            <a:ln w="9525">
              <a:solidFill>
                <a:srgbClr val="000000"/>
              </a:solidFill>
              <a:miter lim="800000"/>
              <a:headEnd/>
              <a:tailEnd/>
            </a:ln>
          </p:spPr>
          <p:txBody>
            <a:bodyPr/>
            <a:lstStyle/>
            <a:p>
              <a:r>
                <a:rPr lang="en-US" sz="1400">
                  <a:latin typeface="Univers Condensed" panose="020B0606020202060204" pitchFamily="34" charset="0"/>
                </a:rPr>
                <a:t> “Second, let’s discuss…</a:t>
              </a:r>
            </a:p>
            <a:p>
              <a:endParaRPr lang="en-US" sz="1400">
                <a:latin typeface="Univers Condensed" panose="020B0606020202060204" pitchFamily="34" charset="0"/>
              </a:endParaRPr>
            </a:p>
            <a:p>
              <a:endParaRPr lang="en-US" sz="1400">
                <a:latin typeface="Univers Condensed" panose="020B0606020202060204" pitchFamily="34" charset="0"/>
              </a:endParaRPr>
            </a:p>
          </p:txBody>
        </p:sp>
        <p:sp>
          <p:nvSpPr>
            <p:cNvPr id="10262" name="Oval 29"/>
            <p:cNvSpPr>
              <a:spLocks noChangeArrowheads="1"/>
            </p:cNvSpPr>
            <p:nvPr/>
          </p:nvSpPr>
          <p:spPr bwMode="auto">
            <a:xfrm>
              <a:off x="1536" y="3312"/>
              <a:ext cx="144" cy="144"/>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latin typeface="Univers Condensed" panose="020B0606020202060204" pitchFamily="34" charset="0"/>
                </a:rPr>
                <a:t>2.</a:t>
              </a:r>
            </a:p>
          </p:txBody>
        </p:sp>
        <p:sp>
          <p:nvSpPr>
            <p:cNvPr id="10263" name="AutoShape 30"/>
            <p:cNvSpPr>
              <a:spLocks noChangeArrowheads="1"/>
            </p:cNvSpPr>
            <p:nvPr/>
          </p:nvSpPr>
          <p:spPr bwMode="auto">
            <a:xfrm>
              <a:off x="2976" y="3888"/>
              <a:ext cx="1210" cy="1248"/>
            </a:xfrm>
            <a:prstGeom prst="downArrowCallout">
              <a:avLst>
                <a:gd name="adj1" fmla="val 11574"/>
                <a:gd name="adj2" fmla="val 14060"/>
                <a:gd name="adj3" fmla="val 6279"/>
                <a:gd name="adj4" fmla="val 89505"/>
              </a:avLst>
            </a:prstGeom>
            <a:solidFill>
              <a:srgbClr val="FFFFFF"/>
            </a:solidFill>
            <a:ln w="9525">
              <a:solidFill>
                <a:srgbClr val="000000"/>
              </a:solidFill>
              <a:miter lim="800000"/>
              <a:headEnd/>
              <a:tailEnd/>
            </a:ln>
          </p:spPr>
          <p:txBody>
            <a:bodyPr/>
            <a:lstStyle/>
            <a:p>
              <a:endParaRPr lang="en-US" sz="1400" dirty="0">
                <a:latin typeface="Univers Condensed" panose="020B0606020202060204" pitchFamily="34" charset="0"/>
              </a:endParaRPr>
            </a:p>
          </p:txBody>
        </p:sp>
        <p:sp>
          <p:nvSpPr>
            <p:cNvPr id="10264" name="AutoShape 31"/>
            <p:cNvSpPr>
              <a:spLocks noChangeArrowheads="1"/>
            </p:cNvSpPr>
            <p:nvPr/>
          </p:nvSpPr>
          <p:spPr bwMode="auto">
            <a:xfrm>
              <a:off x="2976" y="3312"/>
              <a:ext cx="1210" cy="624"/>
            </a:xfrm>
            <a:prstGeom prst="downArrowCallout">
              <a:avLst>
                <a:gd name="adj1" fmla="val 22479"/>
                <a:gd name="adj2" fmla="val 27264"/>
                <a:gd name="adj3" fmla="val 12500"/>
                <a:gd name="adj4" fmla="val 77963"/>
              </a:avLst>
            </a:prstGeom>
            <a:solidFill>
              <a:srgbClr val="FFFFFF"/>
            </a:solidFill>
            <a:ln w="9525">
              <a:solidFill>
                <a:srgbClr val="000000"/>
              </a:solidFill>
              <a:miter lim="800000"/>
              <a:headEnd/>
              <a:tailEnd/>
            </a:ln>
          </p:spPr>
          <p:txBody>
            <a:bodyPr/>
            <a:lstStyle/>
            <a:p>
              <a:r>
                <a:rPr lang="en-US" sz="1400">
                  <a:latin typeface="Univers Condensed" panose="020B0606020202060204" pitchFamily="34" charset="0"/>
                </a:rPr>
                <a:t>  “Third, let’s discuss…</a:t>
              </a:r>
            </a:p>
            <a:p>
              <a:endParaRPr lang="en-US" sz="1400">
                <a:latin typeface="Univers Condensed" panose="020B0606020202060204" pitchFamily="34" charset="0"/>
              </a:endParaRPr>
            </a:p>
            <a:p>
              <a:endParaRPr lang="en-US" sz="1400">
                <a:latin typeface="Univers Condensed" panose="020B0606020202060204" pitchFamily="34" charset="0"/>
              </a:endParaRPr>
            </a:p>
          </p:txBody>
        </p:sp>
        <p:sp>
          <p:nvSpPr>
            <p:cNvPr id="10265" name="Oval 32"/>
            <p:cNvSpPr>
              <a:spLocks noChangeArrowheads="1"/>
            </p:cNvSpPr>
            <p:nvPr/>
          </p:nvSpPr>
          <p:spPr bwMode="auto">
            <a:xfrm>
              <a:off x="2928" y="3312"/>
              <a:ext cx="144" cy="144"/>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latin typeface="Univers Condensed" panose="020B0606020202060204" pitchFamily="34" charset="0"/>
                </a:rPr>
                <a:t>3.</a:t>
              </a:r>
            </a:p>
          </p:txBody>
        </p:sp>
      </p:grpSp>
    </p:spTree>
  </p:cSld>
  <p:clrMapOvr>
    <a:masterClrMapping/>
  </p:clrMapOvr>
</p:sld>
</file>

<file path=ppt/theme/theme1.xml><?xml version="1.0" encoding="utf-8"?>
<a:theme xmlns:a="http://schemas.openxmlformats.org/drawingml/2006/main" name="Advisory Template - Vertical">
  <a:themeElements>
    <a:clrScheme name="Advisory Template - Vertica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dvisory Template - Vertical">
      <a:majorFont>
        <a:latin typeface="ITC Officina Sans Book"/>
        <a:ea typeface=""/>
        <a:cs typeface=""/>
      </a:majorFont>
      <a:minorFont>
        <a:latin typeface="News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dvisory Template - Vertical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dvisory Template - Vertica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dvisory Template - Vertical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dvisory Template - Vertical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dvisory Template - Vertica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dvisory Template - Vertica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dvisory Template - Vertica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Settings\Joe\Application Data\Microsoft\Templates\Advisory Template - Vertical.pot</Template>
  <TotalTime>6639</TotalTime>
  <Words>132</Words>
  <Application>Microsoft Office PowerPoint</Application>
  <PresentationFormat>On-screen Show (4:3)</PresentationFormat>
  <Paragraphs>23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Futura Medium</vt:lpstr>
      <vt:lpstr>ITC Officina Sans Bold</vt:lpstr>
      <vt:lpstr>ITC Officina Sans Book</vt:lpstr>
      <vt:lpstr>Times New Roman</vt:lpstr>
      <vt:lpstr>Univers Condensed</vt:lpstr>
      <vt:lpstr>Univers UltraCondensed</vt:lpstr>
      <vt:lpstr>Wingdings</vt:lpstr>
      <vt:lpstr>Advisory Template - Vertical</vt:lpstr>
      <vt:lpstr>The Template: Communication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Cindy Larkin</dc:creator>
  <cp:lastModifiedBy>Joe</cp:lastModifiedBy>
  <cp:revision>398</cp:revision>
  <cp:lastPrinted>2019-09-27T20:25:51Z</cp:lastPrinted>
  <dcterms:created xsi:type="dcterms:W3CDTF">2003-08-27T22:22:31Z</dcterms:created>
  <dcterms:modified xsi:type="dcterms:W3CDTF">2019-09-27T21:33:31Z</dcterms:modified>
</cp:coreProperties>
</file>